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9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SpecialPlsOnTitleSld="0" saveSubsetFonts="1">
  <p:sldMasterIdLst>
    <p:sldMasterId id="2147483744" r:id="rId13"/>
  </p:sldMasterIdLst>
  <p:notesMasterIdLst>
    <p:notesMasterId r:id="rId17"/>
  </p:notesMasterIdLst>
  <p:handoutMasterIdLst>
    <p:handoutMasterId r:id="rId15"/>
  </p:handoutMasterIdLst>
  <p:sldIdLst>
    <p:sldId id="256" r:id="rId19"/>
    <p:sldId id="268" r:id="rId20"/>
    <p:sldId id="269" r:id="rId22"/>
    <p:sldId id="260" r:id="rId23"/>
    <p:sldId id="270" r:id="rId24"/>
    <p:sldId id="258" r:id="rId25"/>
    <p:sldId id="261" r:id="rId27"/>
    <p:sldId id="262" r:id="rId29"/>
    <p:sldId id="263" r:id="rId31"/>
    <p:sldId id="274" r:id="rId32"/>
    <p:sldId id="265" r:id="rId34"/>
    <p:sldId id="272" r:id="rId36"/>
    <p:sldId id="266" r:id="rId38"/>
    <p:sldId id="267" r:id="rId40"/>
    <p:sldId id="271" r:id="rId42"/>
    <p:sldId id="273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2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4995" autoAdjust="0"/>
    <p:restoredTop sz="94660"/>
  </p:normalViewPr>
  <p:slideViewPr>
    <p:cSldViewPr snapToGrid="0" snapToObjects="1" showGuides="1">
      <p:cViewPr varScale="1">
        <p:scale>
          <a:sx n="85" d="100"/>
          <a:sy n="85" d="100"/>
        </p:scale>
        <p:origin x="590" y="67"/>
      </p:cViewPr>
      <p:guideLst>
        <p:guide pos="382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handoutMaster" Target="handoutMasters/handoutMaster1.xml"></Relationship><Relationship Id="rId17" Type="http://schemas.openxmlformats.org/officeDocument/2006/relationships/notesMaster" Target="notesMasters/notesMaster1.xml"></Relationship><Relationship Id="rId19" Type="http://schemas.openxmlformats.org/officeDocument/2006/relationships/slide" Target="slides/slide1.xml"></Relationship><Relationship Id="rId20" Type="http://schemas.openxmlformats.org/officeDocument/2006/relationships/slide" Target="slides/slide2.xml"></Relationship><Relationship Id="rId22" Type="http://schemas.openxmlformats.org/officeDocument/2006/relationships/slide" Target="slides/slide3.xml"></Relationship><Relationship Id="rId23" Type="http://schemas.openxmlformats.org/officeDocument/2006/relationships/slide" Target="slides/slide4.xml"></Relationship><Relationship Id="rId24" Type="http://schemas.openxmlformats.org/officeDocument/2006/relationships/slide" Target="slides/slide5.xml"></Relationship><Relationship Id="rId25" Type="http://schemas.openxmlformats.org/officeDocument/2006/relationships/slide" Target="slides/slide6.xml"></Relationship><Relationship Id="rId27" Type="http://schemas.openxmlformats.org/officeDocument/2006/relationships/slide" Target="slides/slide7.xml"></Relationship><Relationship Id="rId29" Type="http://schemas.openxmlformats.org/officeDocument/2006/relationships/slide" Target="slides/slide8.xml"></Relationship><Relationship Id="rId31" Type="http://schemas.openxmlformats.org/officeDocument/2006/relationships/slide" Target="slides/slide9.xml"></Relationship><Relationship Id="rId32" Type="http://schemas.openxmlformats.org/officeDocument/2006/relationships/slide" Target="slides/slide10.xml"></Relationship><Relationship Id="rId34" Type="http://schemas.openxmlformats.org/officeDocument/2006/relationships/slide" Target="slides/slide11.xml"></Relationship><Relationship Id="rId36" Type="http://schemas.openxmlformats.org/officeDocument/2006/relationships/slide" Target="slides/slide12.xml"></Relationship><Relationship Id="rId38" Type="http://schemas.openxmlformats.org/officeDocument/2006/relationships/slide" Target="slides/slide13.xml"></Relationship><Relationship Id="rId40" Type="http://schemas.openxmlformats.org/officeDocument/2006/relationships/slide" Target="slides/slide14.xml"></Relationship><Relationship Id="rId42" Type="http://schemas.openxmlformats.org/officeDocument/2006/relationships/slide" Target="slides/slide15.xml"></Relationship><Relationship Id="rId44" Type="http://schemas.openxmlformats.org/officeDocument/2006/relationships/slide" Target="slides/slide16.xml"></Relationship><Relationship Id="rId49" Type="http://schemas.openxmlformats.org/officeDocument/2006/relationships/viewProps" Target="viewProps.xml"></Relationship><Relationship Id="rId50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9C47218-84B9-467B-B657-8707EFAEA4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ko-KR" altLang="en-US"/>
              <a:t>기능 설명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E861FF4-E24C-4D6C-AA3E-B396F9D2066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ko-KR" altLang="en-US"/>
              <a:t>기능 설명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63E6796-DB53-49E6-BE23-3CA3B8D8D6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686AF7-5554-4226-AAF3-01DD923A0B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42F3D7-7E7F-48F5-B579-9D08D1B171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8618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9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ko-KR" altLang="en-US"/>
              <a:t>기능 설명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930" y="0"/>
            <a:ext cx="2971800" cy="459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ko-KR" altLang="en-US"/>
              <a:t>기능 설명</a:t>
            </a:r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7035" cy="3086735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530"/>
            <a:ext cx="2971800" cy="458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63FB53-47F5-4C6B-AC01-12CF342797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62626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3.xml"></Relationship></Relationships>
</file>

<file path=ppt/notesSlides/_rels/notesSlide1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4.xml"></Relationship></Relationships>
</file>

<file path=ppt/notesSlides/_rels/notesSlide1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5.xml"></Relationship></Relationships>
</file>

<file path=ppt/notesSlides/_rels/notesSlide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.xml"></Relationship></Relationships>
</file>

<file path=ppt/notesSlides/_rels/notesSlide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.xml"></Relationship></Relationships>
</file>

<file path=ppt/notesSlides/_rels/notesSlide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.xml"></Relationship></Relationships>
</file>

<file path=ppt/notesSlides/_rels/notesSlide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8.xml"></Relationship></Relationships>
</file>

<file path=ppt/notesSlides/_rels/notesSlide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9.xml"></Relationship></Relationships>
</file>

<file path=ppt/notesSlides/notesSlide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 idx="2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strike="noStrike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 idx="3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200" b="0" strike="noStrike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 idx="2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strike="noStrike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 idx="3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200" b="0" strike="noStrike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 idx="2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strike="noStrike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 idx="3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200" b="0" strike="noStrike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spTree>
        <p:extLst>
          <p:ext uri="{BB962C8B-B14F-4D97-AF65-F5344CB8AC3E}">
            <p14:creationId val="2126454721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 idx="2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strike="noStrike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 idx="3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200" b="0" strike="noStrike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 idx="2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strike="noStrike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 idx="3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200" b="0" strike="noStrike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 idx="2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strike="noStrike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 idx="3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200" b="0" strike="noStrike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spTree>
        <p:extLst>
          <p:ext uri="{BB962C8B-B14F-4D97-AF65-F5344CB8AC3E}">
            <p14:creationId val="1752306862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 idx="2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strike="noStrike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 idx="3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200" b="0" strike="noStrike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 idx="2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strike="noStrike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 idx="3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200" b="0" strike="noStrike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 idx="2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strike="noStrike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 idx="3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200" b="0" strike="noStrike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 idx="2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strike="noStrike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 idx="3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200" b="0" strike="noStrike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 idx="2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strike="noStrike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 idx="3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200" b="0" strike="noStrike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 idx="2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strike="noStrike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 idx="3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200" b="0" strike="noStrike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 idx="2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strike="noStrike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 idx="3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200" b="0" strike="noStrike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60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클릭하여 마스터 부제목 스타일 편집</a:t>
            </a:r>
            <a:endParaRPr lang="ko-KR" altLang="en-US" sz="2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2019-11-10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4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기능 설명</a:t>
            </a: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723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4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두 번째 수준</a:t>
            </a:r>
            <a:endParaRPr lang="ko-KR" altLang="en-US" sz="2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세 번째 수준</a:t>
            </a:r>
            <a:endParaRPr lang="ko-KR" altLang="en-US" sz="20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네 번째 수준</a:t>
            </a:r>
            <a:endParaRPr lang="ko-KR" altLang="en-US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 번째 수준</a:t>
            </a:r>
            <a:endParaRPr lang="ko-KR" altLang="en-US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2019-11-10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4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기능 설명</a:t>
            </a: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935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4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 idx="1"/>
          </p:nvPr>
        </p:nvSpPr>
        <p:spPr>
          <a:xfrm>
            <a:off x="838200" y="365125"/>
            <a:ext cx="7734934" cy="5812790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두 번째 수준</a:t>
            </a:r>
            <a:endParaRPr lang="ko-KR" altLang="en-US" sz="2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세 번째 수준</a:t>
            </a:r>
            <a:endParaRPr lang="ko-KR" altLang="en-US" sz="20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네 번째 수준</a:t>
            </a:r>
            <a:endParaRPr lang="ko-KR" altLang="en-US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 번째 수준</a:t>
            </a:r>
            <a:endParaRPr lang="ko-KR" altLang="en-US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2019-11-10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4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기능 설명</a:t>
            </a: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161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4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두 번째 수준</a:t>
            </a:r>
            <a:endParaRPr lang="ko-KR" altLang="en-US" sz="2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세 번째 수준</a:t>
            </a:r>
            <a:endParaRPr lang="ko-KR" altLang="en-US" sz="20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네 번째 수준</a:t>
            </a:r>
            <a:endParaRPr lang="ko-KR" altLang="en-US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 번째 수준</a:t>
            </a:r>
            <a:endParaRPr lang="ko-KR" altLang="en-US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2019-11-10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4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기능 설명</a:t>
            </a: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554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60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 sz="24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2019-11-10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4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기능 설명</a:t>
            </a: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8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4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sz="half" idx="1"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두 번째 수준</a:t>
            </a:r>
            <a:endParaRPr lang="ko-KR" altLang="en-US" sz="2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세 번째 수준</a:t>
            </a:r>
            <a:endParaRPr lang="ko-KR" altLang="en-US" sz="20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네 번째 수준</a:t>
            </a:r>
            <a:endParaRPr lang="ko-KR" altLang="en-US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 번째 수준</a:t>
            </a:r>
            <a:endParaRPr lang="ko-KR" altLang="en-US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 sz="half" idx="2"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두 번째 수준</a:t>
            </a:r>
            <a:endParaRPr lang="ko-KR" altLang="en-US" sz="2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세 번째 수준</a:t>
            </a:r>
            <a:endParaRPr lang="ko-KR" altLang="en-US" sz="20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네 번째 수준</a:t>
            </a:r>
            <a:endParaRPr lang="ko-KR" altLang="en-US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 번째 수준</a:t>
            </a:r>
            <a:endParaRPr lang="ko-KR" altLang="en-US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2019-11-10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4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기능 설명</a:t>
            </a: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78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4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 sz="2400" b="1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 sz="half" idx="2"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두 번째 수준</a:t>
            </a:r>
            <a:endParaRPr lang="ko-KR" altLang="en-US" sz="2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세 번째 수준</a:t>
            </a:r>
            <a:endParaRPr lang="ko-KR" altLang="en-US" sz="20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네 번째 수준</a:t>
            </a:r>
            <a:endParaRPr lang="ko-KR" altLang="en-US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 번째 수준</a:t>
            </a:r>
            <a:endParaRPr lang="ko-KR" altLang="en-US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 sz="quarter" idx="3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 sz="2400" b="1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내용 개체 틀 5"/>
          <p:cNvSpPr txBox="1">
            <a:spLocks noGrp="1"/>
          </p:cNvSpPr>
          <p:nvPr>
            <p:ph sz="quarter" idx="4"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두 번째 수준</a:t>
            </a:r>
            <a:endParaRPr lang="ko-KR" altLang="en-US" sz="2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세 번째 수준</a:t>
            </a:r>
            <a:endParaRPr lang="ko-KR" altLang="en-US" sz="20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네 번째 수준</a:t>
            </a:r>
            <a:endParaRPr lang="ko-KR" altLang="en-US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 번째 수준</a:t>
            </a:r>
            <a:endParaRPr lang="ko-KR" altLang="en-US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날짜 개체 틀 6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2019-11-10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4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기능 설명</a:t>
            </a: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158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4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날짜 개체 틀 2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2019-11-10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4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기능 설명</a:t>
            </a: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655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2019-11-10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4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기능 설명</a:t>
            </a: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420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3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 sz="3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두 번째 수준</a:t>
            </a: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세 번째 수준</a:t>
            </a:r>
            <a:endParaRPr lang="ko-KR" altLang="en-US" sz="2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네 번째 수준</a:t>
            </a:r>
            <a:endParaRPr lang="ko-KR" altLang="en-US" sz="20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 번째 수준</a:t>
            </a:r>
            <a:endParaRPr lang="ko-KR" altLang="en-US" sz="20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 sz="half" idx="2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 sz="16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2019-11-10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4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기능 설명</a:t>
            </a: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726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3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그림 개체 틀 2"/>
          <p:cNvSpPr txBox="1">
            <a:spLocks noGrp="1"/>
          </p:cNvSpPr>
          <p:nvPr>
            <p:ph type="pic" idx="1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텍스트 개체 틀 3"/>
          <p:cNvSpPr txBox="1">
            <a:spLocks noGrp="1"/>
          </p:cNvSpPr>
          <p:nvPr>
            <p:ph type="body" sz="half" idx="2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 sz="16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2019-11-10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4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기능 설명</a:t>
            </a: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880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4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두 번째 수준</a:t>
            </a:r>
            <a:endParaRPr lang="ko-KR" altLang="en-US" sz="2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세 번째 수준</a:t>
            </a:r>
            <a:endParaRPr lang="ko-KR" altLang="en-US" sz="20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네 번째 수준</a:t>
            </a:r>
            <a:endParaRPr lang="ko-KR" altLang="en-US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 번째 수준</a:t>
            </a:r>
            <a:endParaRPr lang="ko-KR" altLang="en-US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2019-11-10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3"/>
          </p:nvPr>
        </p:nvSpPr>
        <p:spPr>
          <a:xfrm>
            <a:off x="4038600" y="6356350"/>
            <a:ext cx="4115434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기능 설명</a:t>
            </a: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721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3" Type="http://schemas.openxmlformats.org/officeDocument/2006/relationships/image" Target="../media/image1.png"></Relationship><Relationship Id="rId7" Type="http://schemas.openxmlformats.org/officeDocument/2006/relationships/image" Target="../media/image5.png"></Relationship><Relationship Id="rId2" Type="http://schemas.openxmlformats.org/officeDocument/2006/relationships/notesSlide" Target="../notesSlides/notesSlide1.xml"></Relationship><Relationship Id="rId6" Type="http://schemas.openxmlformats.org/officeDocument/2006/relationships/image" Target="../media/image4.png"></Relationship><Relationship Id="rId5" Type="http://schemas.openxmlformats.org/officeDocument/2006/relationships/image" Target="../media/image3.jpeg"></Relationship><Relationship Id="rId4" Type="http://schemas.openxmlformats.org/officeDocument/2006/relationships/image" Target="../media/image2.png"></Relationship><Relationship Id="rId8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3112585723.png"></Relationship><Relationship Id="rId3" Type="http://schemas.openxmlformats.org/officeDocument/2006/relationships/notesSlide" Target="../notesSlides/notesSlide10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notesSlide" Target="../notesSlides/notesSlide11.xml"></Relationship><Relationship Id="rId3" Type="http://schemas.openxmlformats.org/officeDocument/2006/relationships/image" Target="../media/fImage13112585723.png"></Relationship><Relationship Id="rId4" Type="http://schemas.openxmlformats.org/officeDocument/2006/relationships/slideLayout" Target="../slideLayouts/slideLayout2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notesSlide" Target="../notesSlides/notesSlide12.xml"></Relationship><Relationship Id="rId3" Type="http://schemas.openxmlformats.org/officeDocument/2006/relationships/image" Target="../media/fImage25562685129.png"></Relationship><Relationship Id="rId4" Type="http://schemas.openxmlformats.org/officeDocument/2006/relationships/slideLayout" Target="../slideLayouts/slideLayout2.xml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notesSlide" Target="../notesSlides/notesSlide13.xml"></Relationship><Relationship Id="rId3" Type="http://schemas.openxmlformats.org/officeDocument/2006/relationships/image" Target="../media/fImage9242795307.png"></Relationship><Relationship Id="rId4" Type="http://schemas.openxmlformats.org/officeDocument/2006/relationships/slideLayout" Target="../slideLayouts/slideLayout2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notesSlide" Target="../notesSlides/notesSlide14.xml"></Relationship><Relationship Id="rId3" Type="http://schemas.openxmlformats.org/officeDocument/2006/relationships/image" Target="../media/fImage53102787183.png"></Relationship><Relationship Id="rId5" Type="http://schemas.openxmlformats.org/officeDocument/2006/relationships/slideLayout" Target="../slideLayouts/slideLayout2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notesSlide" Target="../notesSlides/notesSlide15.xml"></Relationship><Relationship Id="rId3" Type="http://schemas.openxmlformats.org/officeDocument/2006/relationships/image" Target="../media/fImage4962813374.png"></Relationship><Relationship Id="rId4" Type="http://schemas.openxmlformats.org/officeDocument/2006/relationships/slideLayout" Target="../slideLayouts/slideLayout2.xml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.xml"></Relationship></Relationships>
</file>

<file path=ppt/slides/_rels/slide2.xml.rels><?xml version="1.0" encoding="UTF-8"?>
<Relationships xmlns="http://schemas.openxmlformats.org/package/2006/relationships"><Relationship Id="rId3" Type="http://schemas.openxmlformats.org/officeDocument/2006/relationships/image" Target="../media/image6.jpeg"></Relationship><Relationship Id="rId2" Type="http://schemas.openxmlformats.org/officeDocument/2006/relationships/notesSlide" Target="../notesSlides/notesSlide2.xml"></Relationship><Relationship Id="rId4" Type="http://schemas.openxmlformats.org/officeDocument/2006/relationships/slideLayout" Target="../slideLayouts/slideLayout2.xml"></Relationship></Relationships>
</file>

<file path=ppt/slides/_rels/slide3.xml.rels><?xml version="1.0" encoding="UTF-8"?>
<Relationships xmlns="http://schemas.openxmlformats.org/package/2006/relationships"><Relationship Id="rId3" Type="http://schemas.openxmlformats.org/officeDocument/2006/relationships/image" Target="../media/image7.jpeg"></Relationship><Relationship Id="rId2" Type="http://schemas.openxmlformats.org/officeDocument/2006/relationships/notesSlide" Target="../notesSlides/notesSlide3.xml"></Relationship><Relationship Id="rId4" Type="http://schemas.openxmlformats.org/officeDocument/2006/relationships/image" Target="../media/image2.png"></Relationship><Relationship Id="rId5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image8.png"></Relationship><Relationship Id="rId2" Type="http://schemas.openxmlformats.org/officeDocument/2006/relationships/notesSlide" Target="../notesSlides/notesSlide4.xml"></Relationship><Relationship Id="rId5" Type="http://schemas.openxmlformats.org/officeDocument/2006/relationships/image" Target="../media/image10.png"></Relationship><Relationship Id="rId4" Type="http://schemas.openxmlformats.org/officeDocument/2006/relationships/image" Target="../media/image9.png"></Relationship><Relationship Id="rId6" Type="http://schemas.openxmlformats.org/officeDocument/2006/relationships/image" Target="../media/fImage33372447127.png"></Relationship><Relationship Id="rId7" Type="http://schemas.openxmlformats.org/officeDocument/2006/relationships/slideLayout" Target="../slideLayouts/slideLayout6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notesSlide" Target="../notesSlides/notesSlide6.xml"></Relationship><Relationship Id="rId5" Type="http://schemas.openxmlformats.org/officeDocument/2006/relationships/image" Target="../media/fImage27442514890.png"></Relationship><Relationship Id="rId6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notesSlide" Target="../notesSlides/notesSlide7.xml"></Relationship><Relationship Id="rId4" Type="http://schemas.openxmlformats.org/officeDocument/2006/relationships/image" Target="../media/fImage27442514890.png"></Relationship><Relationship Id="rId5" Type="http://schemas.openxmlformats.org/officeDocument/2006/relationships/slideLayout" Target="../slideLayouts/slideLayout2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notesSlide" Target="../notesSlides/notesSlide8.xml"></Relationship><Relationship Id="rId3" Type="http://schemas.openxmlformats.org/officeDocument/2006/relationships/image" Target="../media/fImage27442514890.png"></Relationship><Relationship Id="rId4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notesSlide" Target="../notesSlides/notesSlide9.xml"></Relationship><Relationship Id="rId3" Type="http://schemas.openxmlformats.org/officeDocument/2006/relationships/image" Target="../media/fImage11382601330.png"></Relationship><Relationship Id="rId4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>
            <a:spLocks/>
          </p:cNvSpPr>
          <p:nvPr/>
        </p:nvSpPr>
        <p:spPr>
          <a:xfrm>
            <a:off x="897255" y="4665345"/>
            <a:ext cx="1911350" cy="4006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11조 (IBIZA)</a:t>
            </a:r>
            <a:endParaRPr lang="ko-KR" altLang="en-US" sz="1600" b="1" strike="noStrike" cap="none" dirty="0">
              <a:latin typeface="나눔고딕" charset="0"/>
              <a:ea typeface="나눔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894080" y="4107180"/>
            <a:ext cx="3206115" cy="4254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김정현 신상우 조규찬</a:t>
            </a:r>
            <a:endParaRPr lang="ko-KR" altLang="en-US" sz="1800" b="1" strike="noStrike" cap="none" dirty="0">
              <a:latin typeface="나눔고딕" charset="0"/>
              <a:ea typeface="나눔고딕" charset="0"/>
            </a:endParaRPr>
          </a:p>
        </p:txBody>
      </p:sp>
      <p:sp>
        <p:nvSpPr>
          <p:cNvPr id="6" name="Rectangle 5"/>
          <p:cNvSpPr>
            <a:spLocks/>
          </p:cNvSpPr>
          <p:nvPr/>
        </p:nvSpPr>
        <p:spPr>
          <a:xfrm>
            <a:off x="6725920" y="0"/>
            <a:ext cx="5477510" cy="6875780"/>
          </a:xfrm>
          <a:prstGeom prst="rect">
            <a:avLst/>
          </a:prstGeom>
          <a:ln w="12700" cap="flat" cmpd="sng">
            <a:solidFill>
              <a:srgbClr val="437BD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strike="noStrike" cap="none" dirty="0">
                <a:solidFill>
                  <a:srgbClr val="6A8759"/>
                </a:solidFill>
                <a:latin typeface="Menlo" charset="0"/>
                <a:ea typeface="Menlo" charset="0"/>
              </a:rPr>
              <a:t>293a80</a:t>
            </a:r>
            <a:endParaRPr lang="ko-KR" altLang="en-US" sz="1800" b="0" strike="noStrike" cap="none" dirty="0">
              <a:latin typeface="나눔고딕" charset="0"/>
              <a:ea typeface="나눔고딕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1605" y="602615"/>
            <a:ext cx="3615690" cy="7253605"/>
          </a:xfrm>
          <a:prstGeom prst="rect">
            <a:avLst/>
          </a:prstGeom>
          <a:noFill/>
        </p:spPr>
      </p:pic>
      <p:cxnSp>
        <p:nvCxnSpPr>
          <p:cNvPr id="8" name="Line 7"/>
          <p:cNvCxnSpPr/>
          <p:nvPr/>
        </p:nvCxnSpPr>
        <p:spPr>
          <a:xfrm>
            <a:off x="1032510" y="3955415"/>
            <a:ext cx="1143000" cy="635"/>
          </a:xfrm>
          <a:prstGeom prst="line">
            <a:avLst/>
          </a:prstGeom>
          <a:ln w="76200" cap="flat" cmpd="sng"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>
            <a:spLocks/>
          </p:cNvSpPr>
          <p:nvPr/>
        </p:nvSpPr>
        <p:spPr>
          <a:xfrm>
            <a:off x="894080" y="5506085"/>
            <a:ext cx="3644265" cy="4254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위치기반 증강현실 SNS</a:t>
            </a:r>
            <a:endParaRPr lang="ko-KR" altLang="en-US" sz="1800" b="1" strike="noStrike" cap="none" dirty="0">
              <a:latin typeface="나눔고딕" charset="0"/>
              <a:ea typeface="나눔고딕" charset="0"/>
            </a:endParaRPr>
          </a:p>
        </p:txBody>
      </p:sp>
      <p:cxnSp>
        <p:nvCxnSpPr>
          <p:cNvPr id="12" name="Line 11"/>
          <p:cNvCxnSpPr/>
          <p:nvPr/>
        </p:nvCxnSpPr>
        <p:spPr>
          <a:xfrm>
            <a:off x="1024255" y="5405120"/>
            <a:ext cx="1143000" cy="635"/>
          </a:xfrm>
          <a:prstGeom prst="line">
            <a:avLst/>
          </a:prstGeom>
          <a:ln w="76200" cap="flat" cmpd="sng">
            <a:solidFill>
              <a:srgbClr val="4472C4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65" y="1165860"/>
            <a:ext cx="3564890" cy="2263775"/>
          </a:xfrm>
          <a:prstGeom prst="rect">
            <a:avLst/>
          </a:prstGeom>
          <a:noFill/>
        </p:spPr>
      </p:pic>
      <p:sp>
        <p:nvSpPr>
          <p:cNvPr id="14" name="Rectangle 13"/>
          <p:cNvSpPr>
            <a:spLocks/>
          </p:cNvSpPr>
          <p:nvPr/>
        </p:nvSpPr>
        <p:spPr>
          <a:xfrm>
            <a:off x="6523990" y="-119380"/>
            <a:ext cx="302260" cy="7224395"/>
          </a:xfrm>
          <a:prstGeom prst="rect">
            <a:avLst/>
          </a:prstGeom>
          <a:solidFill>
            <a:schemeClr val="bg1"/>
          </a:solidFill>
          <a:ln w="60325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  <a:effectLst>
            <a:glow rad="381000">
              <a:schemeClr val="accent1">
                <a:lumMod val="50000"/>
                <a:lumOff val="0"/>
                <a:alpha val="60052"/>
              </a:schemeClr>
            </a:glow>
            <a:outerShdw blurRad="50800" dist="508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나눔고딕" charset="0"/>
              <a:ea typeface="나눔고딕" charset="0"/>
            </a:endParaRPr>
          </a:p>
        </p:txBody>
      </p:sp>
      <p:sp>
        <p:nvSpPr>
          <p:cNvPr id="15" name="Rectangle 14"/>
          <p:cNvSpPr>
            <a:spLocks/>
          </p:cNvSpPr>
          <p:nvPr/>
        </p:nvSpPr>
        <p:spPr>
          <a:xfrm>
            <a:off x="6016625" y="-241935"/>
            <a:ext cx="739775" cy="734504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나눔고딕" charset="0"/>
              <a:ea typeface="나눔고딕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9270" y="1511300"/>
            <a:ext cx="2920365" cy="6323330"/>
          </a:xfrm>
          <a:prstGeom prst="rect">
            <a:avLst/>
          </a:prstGeom>
          <a:noFill/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455" y="2153920"/>
            <a:ext cx="2976245" cy="4228465"/>
          </a:xfrm>
          <a:prstGeom prst="rect">
            <a:avLst/>
          </a:prstGeom>
          <a:noFill/>
        </p:spPr>
      </p:pic>
      <p:pic>
        <p:nvPicPr>
          <p:cNvPr id="18" name="그림 17" descr="/Users/jeonghyeonkim/Library/Group Containers/L48J367XN4.com.infraware.PolarisOffice/EngineTemp/1117/image5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8085455" y="2106930"/>
            <a:ext cx="3001010" cy="433578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2193983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734695" y="2916555"/>
            <a:ext cx="10517505" cy="3811905"/>
          </a:xfrm>
          <a:prstGeom prst="rect"/>
        </p:spPr>
        <p:txBody>
          <a:bodyPr wrap="square" lIns="91440" tIns="45720" rIns="91440" bIns="45720" numCol="1" vert="horz" anchor="t">
            <a:normAutofit fontScale="92500" lnSpcReduction="2000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1" strike="noStrike">
                <a:solidFill>
                  <a:srgbClr val="000000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카메라 권한 허가 확인 후 카메라 모듈 연동</a:t>
            </a:r>
            <a:endParaRPr lang="ko-KR" altLang="en-US" sz="28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8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1" strike="noStrike">
                <a:solidFill>
                  <a:srgbClr val="000000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위치 정보 공유 허가 확인 후 현재 위치 받아오기</a:t>
            </a:r>
            <a:endParaRPr lang="ko-KR" altLang="en-US" sz="28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8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1" strike="noStrike">
                <a:solidFill>
                  <a:srgbClr val="000000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촬영한 사진을 1:1 비율로 CROP</a:t>
            </a:r>
            <a:endParaRPr lang="ko-KR" altLang="en-US" sz="28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8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1" strike="noStrike">
                <a:solidFill>
                  <a:srgbClr val="000000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이미지필터 라이브러리를 사용하여 필터 적용</a:t>
            </a:r>
            <a:endParaRPr lang="ko-KR" altLang="en-US" sz="28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8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1" strike="noStrike">
                <a:solidFill>
                  <a:srgbClr val="000000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사진의 위치, 작성자, 날짜, 사진 정보를 DB에 저장</a:t>
            </a:r>
            <a:endParaRPr lang="ko-KR" altLang="en-US" sz="28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8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/>
          </p:cNvSpPr>
          <p:nvPr>
            <p:ph type="ftr" idx="11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기능 설명</a:t>
            </a:r>
            <a:endParaRPr lang="ko-KR" altLang="en-US" sz="12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/>
          </p:cNvSpPr>
          <p:nvPr>
            <p:ph type="title" idx="17"/>
          </p:nvPr>
        </p:nvSpPr>
        <p:spPr>
          <a:xfrm rot="0">
            <a:off x="473710" y="230505"/>
            <a:ext cx="4597400" cy="107759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1" strike="noStrike">
                <a:solidFill>
                  <a:schemeClr val="accent1"/>
                </a:solidFill>
                <a:latin typeface="맑은 고딕" charset="0"/>
                <a:ea typeface="맑은 고딕" charset="0"/>
              </a:rPr>
              <a:t>STEP. 2</a:t>
            </a:r>
            <a:endParaRPr lang="ko-KR" altLang="en-US" sz="4400" cap="none" dirty="0" smtClean="0" b="1" strike="noStrike">
              <a:solidFill>
                <a:schemeClr val="accent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개체 틀 5"/>
          <p:cNvSpPr txBox="1">
            <a:spLocks/>
          </p:cNvSpPr>
          <p:nvPr>
            <p:ph type="title" idx="18"/>
          </p:nvPr>
        </p:nvSpPr>
        <p:spPr>
          <a:xfrm rot="0">
            <a:off x="568325" y="1229360"/>
            <a:ext cx="4108450" cy="64960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1" strike="noStrike">
                <a:solidFill>
                  <a:srgbClr val="000000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큐브 업로드</a:t>
            </a:r>
            <a:endParaRPr lang="ko-KR" altLang="en-US" sz="32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 rot="0">
            <a:off x="475615" y="2286000"/>
            <a:ext cx="2144395" cy="46291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 strike="noStrike">
                <a:solidFill>
                  <a:schemeClr val="accent4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나눔고딕" charset="0"/>
                <a:ea typeface="나눔고딕" charset="0"/>
              </a:rPr>
              <a:t>Function</a:t>
            </a:r>
            <a:endParaRPr lang="ko-KR" altLang="en-US" sz="2400" cap="none" dirty="0" smtClean="0" b="1" strike="noStrike">
              <a:solidFill>
                <a:schemeClr val="accent4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8" name="그림 7" descr="/Users/jeonghyeonkim/Library/Group Containers/L48J367XN4.com.infraware.PolarisOffice/EngineTemp/3856/fImage13112585723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992120" y="283845"/>
            <a:ext cx="861695" cy="861695"/>
          </a:xfrm>
          <a:prstGeom prst="rect"/>
          <a:noFill/>
        </p:spPr>
      </p:pic>
      <p:sp>
        <p:nvSpPr>
          <p:cNvPr id="9" name="Oval 8"/>
          <p:cNvSpPr>
            <a:spLocks/>
          </p:cNvSpPr>
          <p:nvPr/>
        </p:nvSpPr>
        <p:spPr>
          <a:xfrm rot="0">
            <a:off x="2891790" y="248284"/>
            <a:ext cx="1021080" cy="1021080"/>
          </a:xfrm>
          <a:prstGeom prst="ellipse"/>
          <a:noFill/>
          <a:ln w="63500" cap="flat" cmpd="sng">
            <a:gradFill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838200" y="2922270"/>
            <a:ext cx="10516870" cy="1704340"/>
          </a:xfrm>
          <a:prstGeom prst="rect">
            <a:avLst/>
          </a:prstGeom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1" strike="noStrike">
                <a:solidFill>
                  <a:srgbClr val="000000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좋아요 : ‘좋아요’ 개수 표시</a:t>
            </a:r>
            <a:endParaRPr lang="ko-KR" altLang="en-US" sz="28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8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1" strike="noStrike">
                <a:solidFill>
                  <a:srgbClr val="000000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댓글 : 다른 이용자들과 댓글로 소통</a:t>
            </a:r>
            <a:endParaRPr lang="ko-KR" altLang="en-US" sz="28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기능 설명</a:t>
            </a:r>
            <a:endParaRPr lang="ko-KR" altLang="en-US" sz="1200" b="0" strike="noStrike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 noGrp="1"/>
          </p:cNvSpPr>
          <p:nvPr>
            <p:ph type="title" idx="16"/>
          </p:nvPr>
        </p:nvSpPr>
        <p:spPr>
          <a:xfrm>
            <a:off x="473710" y="230505"/>
            <a:ext cx="4596765" cy="10769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1" strike="noStrike" cap="none" dirty="0">
                <a:solidFill>
                  <a:schemeClr val="accent1"/>
                </a:solidFill>
                <a:latin typeface="맑은 고딕" charset="0"/>
                <a:ea typeface="맑은 고딕" charset="0"/>
              </a:rPr>
              <a:t>STEP. 2</a:t>
            </a:r>
            <a:endParaRPr lang="ko-KR" altLang="en-US" sz="4400" b="1" strike="noStrike" cap="none" dirty="0">
              <a:solidFill>
                <a:schemeClr val="accent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개체 틀 5"/>
          <p:cNvSpPr txBox="1">
            <a:spLocks noGrp="1"/>
          </p:cNvSpPr>
          <p:nvPr>
            <p:ph type="title" idx="17"/>
          </p:nvPr>
        </p:nvSpPr>
        <p:spPr>
          <a:xfrm>
            <a:off x="568325" y="1229360"/>
            <a:ext cx="4107815" cy="648970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1" strike="noStrike">
                <a:solidFill>
                  <a:srgbClr val="000000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큐브 보기</a:t>
            </a:r>
            <a:endParaRPr lang="ko-KR" altLang="en-US" sz="32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>
            <a:off x="475615" y="2286000"/>
            <a:ext cx="214376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solidFill>
                  <a:schemeClr val="accent4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나눔고딕" charset="0"/>
                <a:ea typeface="나눔고딕" charset="0"/>
              </a:rPr>
              <a:t>Function</a:t>
            </a:r>
            <a:endParaRPr lang="ko-KR" altLang="en-US" sz="2400" b="1" strike="noStrike" cap="none" dirty="0">
              <a:solidFill>
                <a:schemeClr val="accent4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13" name="그림 12" descr="/Users/jeonghyeonkim/Library/Group Containers/L48J367XN4.com.infraware.PolarisOffice/EngineTemp/3856/fImage13112585723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992120" y="283845"/>
            <a:ext cx="861695" cy="861695"/>
          </a:xfrm>
          <a:prstGeom prst="rect"/>
          <a:noFill/>
        </p:spPr>
      </p:pic>
      <p:sp>
        <p:nvSpPr>
          <p:cNvPr id="15" name="Oval 14"/>
          <p:cNvSpPr>
            <a:spLocks/>
          </p:cNvSpPr>
          <p:nvPr/>
        </p:nvSpPr>
        <p:spPr>
          <a:xfrm rot="0">
            <a:off x="2891790" y="248284"/>
            <a:ext cx="1021080" cy="1021080"/>
          </a:xfrm>
          <a:prstGeom prst="ellipse"/>
          <a:noFill/>
          <a:ln w="63500" cap="flat" cmpd="sng">
            <a:gradFill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556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734695" y="2916555"/>
            <a:ext cx="10516870" cy="3001010"/>
          </a:xfrm>
          <a:prstGeom prst="rect">
            <a:avLst/>
          </a:prstGeom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1" strike="noStrike">
                <a:solidFill>
                  <a:srgbClr val="000000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주변에 알릴 메시지를 작성</a:t>
            </a:r>
            <a:endParaRPr lang="ko-KR" altLang="en-US" sz="28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8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1" strike="noStrike">
                <a:solidFill>
                  <a:srgbClr val="000000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리스트뷰에서 메시지 확인</a:t>
            </a:r>
            <a:endParaRPr lang="ko-KR" altLang="en-US" sz="28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8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1" strike="noStrike">
                <a:solidFill>
                  <a:srgbClr val="000000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메시지 누르면 작성자와 채팅</a:t>
            </a:r>
            <a:endParaRPr lang="ko-KR" altLang="en-US" sz="28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기능 설명</a:t>
            </a:r>
            <a:endParaRPr lang="ko-KR" altLang="en-US" sz="1200" b="0" strike="noStrike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 noGrp="1"/>
          </p:cNvSpPr>
          <p:nvPr>
            <p:ph type="title" idx="17"/>
          </p:nvPr>
        </p:nvSpPr>
        <p:spPr>
          <a:xfrm>
            <a:off x="473710" y="230505"/>
            <a:ext cx="4596765" cy="10769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1" strike="noStrike" cap="none" dirty="0">
                <a:solidFill>
                  <a:schemeClr val="accent1"/>
                </a:solidFill>
                <a:latin typeface="맑은 고딕" charset="0"/>
                <a:ea typeface="맑은 고딕" charset="0"/>
              </a:rPr>
              <a:t>STEP. 2</a:t>
            </a:r>
            <a:endParaRPr lang="ko-KR" altLang="en-US" sz="4400" b="1" strike="noStrike" cap="none" dirty="0">
              <a:solidFill>
                <a:schemeClr val="accent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개체 틀 5"/>
          <p:cNvSpPr txBox="1">
            <a:spLocks noGrp="1"/>
          </p:cNvSpPr>
          <p:nvPr>
            <p:ph type="title" idx="18"/>
          </p:nvPr>
        </p:nvSpPr>
        <p:spPr>
          <a:xfrm>
            <a:off x="568325" y="1229360"/>
            <a:ext cx="4107815" cy="648970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1" strike="noStrike">
                <a:solidFill>
                  <a:srgbClr val="000000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확성기 (외치기)</a:t>
            </a:r>
            <a:endParaRPr lang="ko-KR" altLang="en-US" sz="32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>
            <a:off x="475615" y="2286000"/>
            <a:ext cx="214376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solidFill>
                  <a:schemeClr val="accent4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나눔고딕" charset="0"/>
                <a:ea typeface="나눔고딕" charset="0"/>
              </a:rPr>
              <a:t>Function</a:t>
            </a:r>
            <a:endParaRPr lang="ko-KR" altLang="en-US" sz="2400" b="1" strike="noStrike" cap="none" dirty="0">
              <a:solidFill>
                <a:schemeClr val="accent4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9" name="그림 8" descr="/Users/jeonghyeonkim/Library/Group Containers/L48J367XN4.com.infraware.PolarisOffice/EngineTemp/3856/fImage25562685129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3034030" y="315595"/>
            <a:ext cx="789940" cy="789940"/>
          </a:xfrm>
          <a:prstGeom prst="rect"/>
          <a:noFill/>
        </p:spPr>
      </p:pic>
      <p:sp>
        <p:nvSpPr>
          <p:cNvPr id="10" name="Oval 9"/>
          <p:cNvSpPr>
            <a:spLocks/>
          </p:cNvSpPr>
          <p:nvPr/>
        </p:nvSpPr>
        <p:spPr>
          <a:xfrm rot="0">
            <a:off x="2891790" y="248284"/>
            <a:ext cx="1021080" cy="1021080"/>
          </a:xfrm>
          <a:prstGeom prst="ellipse"/>
          <a:noFill/>
          <a:ln w="63500" cap="flat" cmpd="sng">
            <a:gradFill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857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568325" y="2876550"/>
            <a:ext cx="10516870" cy="3811270"/>
          </a:xfrm>
          <a:prstGeom prst="rect">
            <a:avLst/>
          </a:prstGeom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1" strike="noStrike">
                <a:solidFill>
                  <a:srgbClr val="000000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구글맵 API를 받아 맵을 표시</a:t>
            </a:r>
            <a:endParaRPr lang="ko-KR" altLang="en-US" sz="28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8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1" strike="noStrike">
                <a:solidFill>
                  <a:srgbClr val="000000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맵의 마커로 자신의 맵을 완성해 나간다</a:t>
            </a:r>
            <a:endParaRPr lang="ko-KR" altLang="en-US" sz="28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8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1" strike="noStrike">
                <a:solidFill>
                  <a:srgbClr val="000000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‘네비게이션바’로 회원정보 수정, 로그아웃, 채팅목록, 돌아가기 기능 표시</a:t>
            </a:r>
            <a:endParaRPr lang="ko-KR" altLang="en-US" sz="28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기능 설명</a:t>
            </a:r>
            <a:endParaRPr lang="ko-KR" altLang="en-US" sz="1200" b="0" strike="noStrike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 noGrp="1"/>
          </p:cNvSpPr>
          <p:nvPr>
            <p:ph type="title" idx="17"/>
          </p:nvPr>
        </p:nvSpPr>
        <p:spPr>
          <a:xfrm>
            <a:off x="473710" y="230505"/>
            <a:ext cx="4596765" cy="10769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1" strike="noStrike" cap="none" dirty="0">
                <a:solidFill>
                  <a:schemeClr val="accent1"/>
                </a:solidFill>
                <a:latin typeface="맑은 고딕" charset="0"/>
                <a:ea typeface="맑은 고딕" charset="0"/>
              </a:rPr>
              <a:t>STEP. 3</a:t>
            </a:r>
            <a:endParaRPr lang="ko-KR" altLang="en-US" sz="4400" b="1" strike="noStrike" cap="none" dirty="0">
              <a:solidFill>
                <a:schemeClr val="accent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개체 틀 5"/>
          <p:cNvSpPr txBox="1">
            <a:spLocks noGrp="1"/>
          </p:cNvSpPr>
          <p:nvPr>
            <p:ph type="title" idx="18"/>
          </p:nvPr>
        </p:nvSpPr>
        <p:spPr>
          <a:xfrm>
            <a:off x="568325" y="1229360"/>
            <a:ext cx="4107815" cy="648970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1" strike="noStrike">
                <a:solidFill>
                  <a:srgbClr val="000000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마이페이지</a:t>
            </a:r>
            <a:endParaRPr lang="ko-KR" altLang="en-US" sz="32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>
            <a:off x="475615" y="2286000"/>
            <a:ext cx="214376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solidFill>
                  <a:schemeClr val="accent4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나눔고딕" charset="0"/>
                <a:ea typeface="나눔고딕" charset="0"/>
              </a:rPr>
              <a:t>Function</a:t>
            </a:r>
            <a:endParaRPr lang="ko-KR" altLang="en-US" sz="2400" b="1" strike="noStrike" cap="none" dirty="0">
              <a:solidFill>
                <a:schemeClr val="accent4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12" name="그림 11" descr="/Users/jeonghyeonkim/Library/Group Containers/L48J367XN4.com.infraware.PolarisOffice/EngineTemp/3856/fImage9242795307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983230" y="354965"/>
            <a:ext cx="818515" cy="818515"/>
          </a:xfrm>
          <a:prstGeom prst="rect"/>
          <a:noFill/>
        </p:spPr>
      </p:pic>
      <p:sp>
        <p:nvSpPr>
          <p:cNvPr id="14" name="Oval 13"/>
          <p:cNvSpPr>
            <a:spLocks/>
          </p:cNvSpPr>
          <p:nvPr/>
        </p:nvSpPr>
        <p:spPr>
          <a:xfrm rot="0">
            <a:off x="2891790" y="225425"/>
            <a:ext cx="1021080" cy="1056005"/>
          </a:xfrm>
          <a:prstGeom prst="ellipse"/>
          <a:noFill/>
          <a:ln w="63500" cap="flat" cmpd="sng">
            <a:gradFill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938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790575" y="3223260"/>
            <a:ext cx="10516870" cy="2726690"/>
          </a:xfrm>
          <a:prstGeom prst="rect">
            <a:avLst/>
          </a:prstGeom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1" strike="noStrike">
                <a:solidFill>
                  <a:srgbClr val="000000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좋아요 : ‘좋아요’ 개수 표시</a:t>
            </a:r>
            <a:endParaRPr lang="ko-KR" altLang="en-US" sz="28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8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1" strike="noStrike">
                <a:solidFill>
                  <a:srgbClr val="000000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댓글 : 다른 이용자들과 댓글로 소통</a:t>
            </a:r>
            <a:endParaRPr lang="ko-KR" altLang="en-US" sz="28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8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1" strike="noStrike">
                <a:solidFill>
                  <a:srgbClr val="000000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게시글 삭제</a:t>
            </a:r>
            <a:endParaRPr lang="ko-KR" altLang="en-US" sz="28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기능 설명</a:t>
            </a:r>
            <a:endParaRPr lang="ko-KR" altLang="en-US" sz="1200" b="0" strike="noStrike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 noGrp="1"/>
          </p:cNvSpPr>
          <p:nvPr>
            <p:ph type="title" idx="17"/>
          </p:nvPr>
        </p:nvSpPr>
        <p:spPr>
          <a:xfrm>
            <a:off x="473710" y="230505"/>
            <a:ext cx="4596765" cy="10769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1" strike="noStrike" cap="none" dirty="0">
                <a:solidFill>
                  <a:schemeClr val="accent1"/>
                </a:solidFill>
                <a:latin typeface="맑은 고딕" charset="0"/>
                <a:ea typeface="맑은 고딕" charset="0"/>
              </a:rPr>
              <a:t>STEP. 3</a:t>
            </a:r>
            <a:endParaRPr lang="ko-KR" altLang="en-US" sz="4400" b="1" strike="noStrike" cap="none" dirty="0">
              <a:solidFill>
                <a:schemeClr val="accent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개체 틀 5"/>
          <p:cNvSpPr txBox="1">
            <a:spLocks noGrp="1"/>
          </p:cNvSpPr>
          <p:nvPr>
            <p:ph type="title" idx="18"/>
          </p:nvPr>
        </p:nvSpPr>
        <p:spPr>
          <a:xfrm>
            <a:off x="568325" y="1229360"/>
            <a:ext cx="4107815" cy="648970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1" strike="noStrike">
                <a:solidFill>
                  <a:srgbClr val="000000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마커 보기</a:t>
            </a:r>
            <a:endParaRPr lang="ko-KR" altLang="en-US" sz="32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>
            <a:off x="475615" y="2286000"/>
            <a:ext cx="214376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solidFill>
                  <a:schemeClr val="accent4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나눔고딕" charset="0"/>
                <a:ea typeface="나눔고딕" charset="0"/>
              </a:rPr>
              <a:t>Function</a:t>
            </a:r>
            <a:endParaRPr lang="ko-KR" altLang="en-US" sz="2400" b="1" strike="noStrike" cap="none" dirty="0">
              <a:solidFill>
                <a:schemeClr val="accent4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10" name="그림 9" descr="/Users/jeonghyeonkim/Library/Group Containers/L48J367XN4.com.infraware.PolarisOffice/EngineTemp/3856/fImage53102787183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976880" y="389255"/>
            <a:ext cx="811530" cy="811530"/>
          </a:xfrm>
          <a:prstGeom prst="rect"/>
          <a:noFill/>
        </p:spPr>
      </p:pic>
      <p:sp>
        <p:nvSpPr>
          <p:cNvPr id="12" name="Oval 11"/>
          <p:cNvSpPr>
            <a:spLocks/>
          </p:cNvSpPr>
          <p:nvPr/>
        </p:nvSpPr>
        <p:spPr>
          <a:xfrm rot="0">
            <a:off x="2891790" y="225425"/>
            <a:ext cx="1021080" cy="1056005"/>
          </a:xfrm>
          <a:prstGeom prst="ellipse"/>
          <a:noFill/>
          <a:ln w="63500" cap="flat" cmpd="sng">
            <a:gradFill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977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790575" y="3223260"/>
            <a:ext cx="10516870" cy="2726690"/>
          </a:xfrm>
          <a:prstGeom prst="rect">
            <a:avLst/>
          </a:prstGeom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1" strike="noStrike">
                <a:solidFill>
                  <a:srgbClr val="000000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현재 채팅 중인 이용자 리스트 나열</a:t>
            </a:r>
            <a:endParaRPr lang="ko-KR" altLang="en-US" sz="28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8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1" strike="noStrike">
                <a:solidFill>
                  <a:srgbClr val="000000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이전 채팅 방 리스트 나열</a:t>
            </a:r>
            <a:endParaRPr lang="ko-KR" altLang="en-US" sz="28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8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1" strike="noStrike">
                <a:solidFill>
                  <a:srgbClr val="000000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이용자 선택 후 채팅 방으로 이동</a:t>
            </a:r>
            <a:endParaRPr lang="ko-KR" altLang="en-US" sz="28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기능 설명</a:t>
            </a:r>
            <a:endParaRPr lang="ko-KR" altLang="en-US" sz="1200" b="0" strike="noStrike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 noGrp="1"/>
          </p:cNvSpPr>
          <p:nvPr>
            <p:ph type="title" idx="17"/>
          </p:nvPr>
        </p:nvSpPr>
        <p:spPr>
          <a:xfrm>
            <a:off x="473710" y="230505"/>
            <a:ext cx="4596765" cy="10769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1" strike="noStrike" cap="none" dirty="0">
                <a:solidFill>
                  <a:schemeClr val="accent1"/>
                </a:solidFill>
                <a:latin typeface="맑은 고딕" charset="0"/>
                <a:ea typeface="맑은 고딕" charset="0"/>
              </a:rPr>
              <a:t>STEP. 3</a:t>
            </a:r>
            <a:endParaRPr lang="ko-KR" altLang="en-US" sz="4400" b="1" strike="noStrike" cap="none" dirty="0">
              <a:solidFill>
                <a:schemeClr val="accent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개체 틀 5"/>
          <p:cNvSpPr txBox="1">
            <a:spLocks noGrp="1"/>
          </p:cNvSpPr>
          <p:nvPr>
            <p:ph type="title" idx="18"/>
          </p:nvPr>
        </p:nvSpPr>
        <p:spPr>
          <a:xfrm>
            <a:off x="568325" y="1229360"/>
            <a:ext cx="4107815" cy="648970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1" strike="noStrike">
                <a:solidFill>
                  <a:srgbClr val="000000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채팅 목록</a:t>
            </a:r>
            <a:endParaRPr lang="ko-KR" altLang="en-US" sz="32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>
            <a:off x="475615" y="2286000"/>
            <a:ext cx="214376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solidFill>
                  <a:schemeClr val="accent4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나눔고딕" charset="0"/>
                <a:ea typeface="나눔고딕" charset="0"/>
              </a:rPr>
              <a:t>Function</a:t>
            </a:r>
            <a:endParaRPr lang="ko-KR" altLang="en-US" sz="2400" b="1" strike="noStrike" cap="none" dirty="0">
              <a:solidFill>
                <a:schemeClr val="accent4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8" name="그림 7" descr="/Users/jeonghyeonkim/Library/Group Containers/L48J367XN4.com.infraware.PolarisOffice/EngineTemp/3856/fImage496281337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943225" y="365125"/>
            <a:ext cx="854075" cy="854075"/>
          </a:xfrm>
          <a:prstGeom prst="rect"/>
          <a:noFill/>
        </p:spPr>
      </p:pic>
      <p:sp>
        <p:nvSpPr>
          <p:cNvPr id="9" name="Oval 8"/>
          <p:cNvSpPr>
            <a:spLocks/>
          </p:cNvSpPr>
          <p:nvPr/>
        </p:nvSpPr>
        <p:spPr>
          <a:xfrm rot="0">
            <a:off x="2891790" y="225425"/>
            <a:ext cx="1021080" cy="1056005"/>
          </a:xfrm>
          <a:prstGeom prst="ellipse"/>
          <a:noFill/>
          <a:ln w="63500" cap="flat" cmpd="sng">
            <a:gradFill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285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DF9571-C952-4D70-8429-1EAB3325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9835"/>
            <a:ext cx="10516870" cy="1327150"/>
          </a:xfrm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1" strike="noStrike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감사합니다</a:t>
            </a:r>
            <a:endParaRPr lang="ko-KR" altLang="en-US" sz="4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00CA34-8FD4-4192-A6B0-DF154DCD3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6070" cy="366395"/>
          </a:xfrm>
        </p:spPr>
        <p:txBody>
          <a:bodyPr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기능 설명</a:t>
            </a: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280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기능 설명</a:t>
            </a: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" y="0"/>
            <a:ext cx="6403340" cy="6858635"/>
          </a:xfrm>
          <a:prstGeom prst="rect">
            <a:avLst/>
          </a:prstGeom>
          <a:noFill/>
        </p:spPr>
      </p:pic>
      <p:sp>
        <p:nvSpPr>
          <p:cNvPr id="6" name="Rectangle 5"/>
          <p:cNvSpPr>
            <a:spLocks/>
          </p:cNvSpPr>
          <p:nvPr/>
        </p:nvSpPr>
        <p:spPr>
          <a:xfrm>
            <a:off x="629920" y="-10795"/>
            <a:ext cx="5850890" cy="6864985"/>
          </a:xfrm>
          <a:prstGeom prst="rect">
            <a:avLst/>
          </a:prstGeom>
          <a:gradFill>
            <a:gsLst>
              <a:gs pos="0">
                <a:schemeClr val="bg1"/>
              </a:gs>
              <a:gs pos="23000">
                <a:schemeClr val="bg1"/>
              </a:gs>
              <a:gs pos="100000">
                <a:srgbClr val="FAFCFE">
                  <a:alpha val="0"/>
                </a:srgbClr>
              </a:gs>
            </a:gsLst>
            <a:lin ang="108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나눔고딕" charset="0"/>
              <a:ea typeface="나눔고딕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>
            <a:off x="6043295" y="1361440"/>
            <a:ext cx="6762115" cy="52260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1" strike="noStrike">
                <a:solidFill>
                  <a:srgbClr val="002060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Tmon몬소리 Black" charset="0"/>
                <a:ea typeface="Tmon몬소리 Black" charset="0"/>
              </a:rPr>
              <a:t>“장소의 순간을 포착하고, 공유한다”</a:t>
            </a:r>
            <a:endParaRPr lang="ko-KR" altLang="en-US" sz="2800" cap="none" dirty="0" smtClean="0" b="1" strike="noStrike">
              <a:solidFill>
                <a:srgbClr val="002060"/>
              </a:solidFill>
              <a:latin typeface="Tmon몬소리 Black" charset="0"/>
              <a:ea typeface="Tmon몬소리 Black" charset="0"/>
            </a:endParaRPr>
          </a:p>
        </p:txBody>
      </p:sp>
      <p:cxnSp>
        <p:nvCxnSpPr>
          <p:cNvPr id="8" name="도형 7"/>
          <p:cNvCxnSpPr/>
          <p:nvPr/>
        </p:nvCxnSpPr>
        <p:spPr>
          <a:xfrm flipV="1">
            <a:off x="6419215" y="1772920"/>
            <a:ext cx="5101590" cy="1905"/>
          </a:xfrm>
          <a:prstGeom prst="line">
            <a:avLst/>
          </a:prstGeom>
          <a:ln w="114300" cap="flat" cmpd="sng">
            <a:solidFill>
              <a:schemeClr val="accent1">
                <a:alpha val="29803"/>
              </a:schemeClr>
            </a:solidFill>
            <a:prstDash val="solid"/>
          </a:ln>
          <a:effectLst>
            <a:reflection stA="4500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>
            <a:spLocks/>
          </p:cNvSpPr>
          <p:nvPr/>
        </p:nvSpPr>
        <p:spPr>
          <a:xfrm>
            <a:off x="6595745" y="1981835"/>
            <a:ext cx="5847715" cy="36893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Tmon몬소리 Black" charset="0"/>
                <a:ea typeface="Tmon몬소리 Black" charset="0"/>
              </a:rPr>
              <a:t>스마트폰 89.4% 라는 보유율과 부족한 외부활동</a:t>
            </a:r>
            <a:endParaRPr lang="ko-KR" altLang="en-US" sz="1800" cap="none" dirty="0" smtClean="0" b="1" strike="noStrike">
              <a:solidFill>
                <a:schemeClr val="tx1"/>
              </a:solidFill>
              <a:latin typeface="Tmon몬소리 Black" charset="0"/>
              <a:ea typeface="Tmon몬소리 Black" charset="0"/>
            </a:endParaRPr>
          </a:p>
        </p:txBody>
      </p:sp>
      <p:cxnSp>
        <p:nvCxnSpPr>
          <p:cNvPr id="10" name="도형 9"/>
          <p:cNvCxnSpPr/>
          <p:nvPr/>
        </p:nvCxnSpPr>
        <p:spPr>
          <a:xfrm>
            <a:off x="6673850" y="2259965"/>
            <a:ext cx="5017135" cy="14605"/>
          </a:xfrm>
          <a:prstGeom prst="line">
            <a:avLst/>
          </a:prstGeom>
          <a:ln w="114300" cap="flat" cmpd="sng">
            <a:solidFill>
              <a:schemeClr val="accent1">
                <a:alpha val="29803"/>
              </a:schemeClr>
            </a:solidFill>
            <a:prstDash val="solid"/>
          </a:ln>
          <a:effectLst>
            <a:reflection stA="4500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>
            <a:spLocks/>
          </p:cNvSpPr>
          <p:nvPr/>
        </p:nvSpPr>
        <p:spPr>
          <a:xfrm>
            <a:off x="7025005" y="3138805"/>
            <a:ext cx="471995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Tmon몬소리 Black" charset="0"/>
                <a:ea typeface="Tmon몬소리 Black" charset="0"/>
              </a:rPr>
              <a:t> </a:t>
            </a:r>
            <a:r>
              <a:rPr lang="en-US" altLang="ko-KR" sz="1800" cap="none" dirty="0" smtClean="0" b="1" strike="noStrike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" charset="0"/>
                <a:ea typeface="Tmon몬소리 Black" charset="0"/>
              </a:rPr>
              <a:t>● </a:t>
            </a:r>
            <a:r>
              <a:rPr lang="en-US" altLang="ko-KR" sz="1800" cap="none" dirty="0" smtClean="0" b="1" strike="noStrike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Tmon몬소리 Black" charset="0"/>
                <a:ea typeface="Tmon몬소리 Black" charset="0"/>
              </a:rPr>
              <a:t>잘 모르는 곳에 갔을때, 참고 할 정보가 있었으면 좋겠어요</a:t>
            </a:r>
            <a:endParaRPr lang="ko-KR" altLang="en-US" sz="1800" cap="none" dirty="0" smtClean="0" b="1" strike="noStrike">
              <a:solidFill>
                <a:schemeClr val="tx1">
                  <a:lumMod val="75000"/>
                  <a:lumOff val="25000"/>
                </a:schemeClr>
              </a:solidFill>
              <a:latin typeface="Tmon몬소리 Black" charset="0"/>
              <a:ea typeface="Tmon몬소리 Black" charset="0"/>
            </a:endParaRPr>
          </a:p>
        </p:txBody>
      </p:sp>
      <p:sp>
        <p:nvSpPr>
          <p:cNvPr id="12" name="텍스트 상자 11"/>
          <p:cNvSpPr txBox="1">
            <a:spLocks/>
          </p:cNvSpPr>
          <p:nvPr/>
        </p:nvSpPr>
        <p:spPr>
          <a:xfrm>
            <a:off x="7025005" y="4099560"/>
            <a:ext cx="471995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Tmon몬소리 Black" charset="0"/>
                <a:ea typeface="Tmon몬소리 Black" charset="0"/>
              </a:rPr>
              <a:t> </a:t>
            </a:r>
            <a:r>
              <a:rPr lang="en-US" altLang="ko-KR" sz="1800" cap="none" dirty="0" smtClean="0" b="1" strike="noStrike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" charset="0"/>
                <a:ea typeface="Tmon몬소리 Black" charset="0"/>
              </a:rPr>
              <a:t>● </a:t>
            </a:r>
            <a:r>
              <a:rPr lang="en-US" altLang="ko-KR" sz="1800" cap="none" dirty="0" smtClean="0" b="1" strike="noStrike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Tmon몬소리 Black" charset="0"/>
                <a:ea typeface="Tmon몬소리 Black" charset="0"/>
              </a:rPr>
              <a:t>다른 사람들에게 </a:t>
            </a:r>
            <a:endParaRPr lang="ko-KR" altLang="en-US" sz="1800" cap="none" dirty="0" smtClean="0" b="1" strike="noStrike">
              <a:solidFill>
                <a:schemeClr val="tx1">
                  <a:lumMod val="75000"/>
                  <a:lumOff val="25000"/>
                </a:schemeClr>
              </a:solidFill>
              <a:latin typeface="Tmon몬소리 Black" charset="0"/>
              <a:ea typeface="Tmon몬소리 Black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Tmon몬소리 Black" charset="0"/>
                <a:ea typeface="Tmon몬소리 Black" charset="0"/>
              </a:rPr>
              <a:t>이 장소에 대한 추억을 공유하고 싶어요</a:t>
            </a:r>
            <a:endParaRPr lang="ko-KR" altLang="en-US" sz="1800" cap="none" dirty="0" smtClean="0" b="1" strike="noStrike">
              <a:solidFill>
                <a:schemeClr val="tx1">
                  <a:lumMod val="75000"/>
                  <a:lumOff val="25000"/>
                </a:schemeClr>
              </a:solidFill>
              <a:latin typeface="Tmon몬소리 Black" charset="0"/>
              <a:ea typeface="Tmon몬소리 Black" charset="0"/>
            </a:endParaRPr>
          </a:p>
        </p:txBody>
      </p:sp>
      <p:sp>
        <p:nvSpPr>
          <p:cNvPr id="13" name="텍스트 상자 12"/>
          <p:cNvSpPr txBox="1">
            <a:spLocks/>
          </p:cNvSpPr>
          <p:nvPr/>
        </p:nvSpPr>
        <p:spPr>
          <a:xfrm>
            <a:off x="7025005" y="5209540"/>
            <a:ext cx="471995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Tmon몬소리 Black" charset="0"/>
                <a:ea typeface="Tmon몬소리 Black" charset="0"/>
              </a:rPr>
              <a:t> </a:t>
            </a:r>
            <a:r>
              <a:rPr lang="en-US" altLang="ko-KR" sz="1800" cap="none" dirty="0" smtClean="0" b="1" strike="noStrike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" charset="0"/>
                <a:ea typeface="Tmon몬소리 Black" charset="0"/>
              </a:rPr>
              <a:t>● </a:t>
            </a:r>
            <a:r>
              <a:rPr lang="en-US" altLang="ko-KR" sz="1800" cap="none" dirty="0" smtClean="0" b="1" strike="noStrike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Tmon몬소리 Black" charset="0"/>
                <a:ea typeface="Tmon몬소리 Black" charset="0"/>
              </a:rPr>
              <a:t>외부활동를 하면서 주변사람들과 소통하고 싶어요</a:t>
            </a:r>
            <a:endParaRPr lang="ko-KR" altLang="en-US" sz="1800" cap="none" dirty="0" smtClean="0" b="1" strike="noStrike">
              <a:solidFill>
                <a:schemeClr val="tx1">
                  <a:lumMod val="75000"/>
                  <a:lumOff val="25000"/>
                </a:schemeClr>
              </a:solidFill>
              <a:latin typeface="Tmon몬소리 Black" charset="0"/>
              <a:ea typeface="Tmon몬소리 Black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기능 설명</a:t>
            </a: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5960" y="-74930"/>
            <a:ext cx="8869680" cy="7008495"/>
          </a:xfrm>
          <a:prstGeom prst="rect">
            <a:avLst/>
          </a:prstGeom>
          <a:noFill/>
        </p:spPr>
      </p:pic>
      <p:sp>
        <p:nvSpPr>
          <p:cNvPr id="6" name="Rectangle 5"/>
          <p:cNvSpPr>
            <a:spLocks/>
          </p:cNvSpPr>
          <p:nvPr/>
        </p:nvSpPr>
        <p:spPr>
          <a:xfrm rot="0">
            <a:off x="5718175" y="-153670"/>
            <a:ext cx="5232400" cy="7099935"/>
          </a:xfrm>
          <a:prstGeom prst="rect"/>
          <a:gradFill rotWithShape="1">
            <a:gsLst>
              <a:gs pos="0">
                <a:schemeClr val="bg1">
                  <a:alpha val="0"/>
                </a:schemeClr>
              </a:gs>
              <a:gs pos="74000">
                <a:schemeClr val="bg1"/>
              </a:gs>
              <a:gs pos="100000">
                <a:schemeClr val="bg1"/>
              </a:gs>
            </a:gsLst>
            <a:lin ang="108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나눔고딕" charset="0"/>
              <a:ea typeface="나눔고딕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 rot="0">
            <a:off x="2358390" y="2630170"/>
            <a:ext cx="2026920" cy="3689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Tmon몬소리 Black" charset="0"/>
                <a:ea typeface="Tmon몬소리 Black" charset="0"/>
              </a:rPr>
              <a:t>사진 보기/업로드</a:t>
            </a:r>
            <a:endParaRPr lang="ko-KR" altLang="en-US" sz="1800" cap="none" dirty="0" smtClean="0" b="1" strike="noStrike">
              <a:latin typeface="Tmon몬소리 Black" charset="0"/>
              <a:ea typeface="Tmon몬소리 Black" charset="0"/>
            </a:endParaRPr>
          </a:p>
        </p:txBody>
      </p:sp>
      <p:sp>
        <p:nvSpPr>
          <p:cNvPr id="8" name="텍스트 상자 7"/>
          <p:cNvSpPr txBox="1">
            <a:spLocks/>
          </p:cNvSpPr>
          <p:nvPr/>
        </p:nvSpPr>
        <p:spPr>
          <a:xfrm rot="0">
            <a:off x="2550795" y="3649345"/>
            <a:ext cx="2026920" cy="37020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Tmon몬소리 Black" charset="0"/>
                <a:ea typeface="Tmon몬소리 Black" charset="0"/>
              </a:rPr>
              <a:t>좋아요/ 댓글</a:t>
            </a:r>
            <a:endParaRPr lang="ko-KR" altLang="en-US" sz="1800" cap="none" dirty="0" smtClean="0" b="1" strike="noStrike">
              <a:latin typeface="Tmon몬소리 Black" charset="0"/>
              <a:ea typeface="Tmon몬소리 Black" charset="0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 rot="0">
            <a:off x="2359025" y="5843270"/>
            <a:ext cx="1610360" cy="3689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Tmon몬소리 Black" charset="0"/>
                <a:ea typeface="Tmon몬소리 Black" charset="0"/>
              </a:rPr>
              <a:t>    감성/소통</a:t>
            </a:r>
            <a:endParaRPr lang="ko-KR" altLang="en-US" sz="1800" cap="none" dirty="0" smtClean="0" b="1" strike="noStrike">
              <a:latin typeface="Tmon몬소리 Black" charset="0"/>
              <a:ea typeface="Tmon몬소리 Black" charset="0"/>
            </a:endParaRPr>
          </a:p>
        </p:txBody>
      </p:sp>
      <p:cxnSp>
        <p:nvCxnSpPr>
          <p:cNvPr id="10" name="Arrow 9"/>
          <p:cNvCxnSpPr/>
          <p:nvPr/>
        </p:nvCxnSpPr>
        <p:spPr>
          <a:xfrm rot="0">
            <a:off x="3113405" y="3164205"/>
            <a:ext cx="1905" cy="504190"/>
          </a:xfrm>
          <a:prstGeom prst="straightConnector1"/>
          <a:ln w="31750" cap="flat" cmpd="sng"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Arrow 10"/>
          <p:cNvCxnSpPr/>
          <p:nvPr/>
        </p:nvCxnSpPr>
        <p:spPr>
          <a:xfrm rot="0">
            <a:off x="3124835" y="4029075"/>
            <a:ext cx="1905" cy="504190"/>
          </a:xfrm>
          <a:prstGeom prst="straightConnector1"/>
          <a:ln w="31750" cap="flat" cmpd="sng">
            <a:solidFill>
              <a:srgbClr val="4472C4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Arrow 11"/>
          <p:cNvCxnSpPr/>
          <p:nvPr/>
        </p:nvCxnSpPr>
        <p:spPr>
          <a:xfrm rot="0">
            <a:off x="3124835" y="5000625"/>
            <a:ext cx="1905" cy="504190"/>
          </a:xfrm>
          <a:prstGeom prst="straightConnector1"/>
          <a:ln w="31750" cap="flat" cmpd="sng">
            <a:solidFill>
              <a:srgbClr val="4472C4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>
            <a:spLocks/>
          </p:cNvSpPr>
          <p:nvPr/>
        </p:nvSpPr>
        <p:spPr>
          <a:xfrm rot="0">
            <a:off x="2515235" y="5543550"/>
            <a:ext cx="1282700" cy="1116330"/>
          </a:xfrm>
          <a:prstGeom prst="ellipse"/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나눔고딕" charset="0"/>
                <a:ea typeface="나눔고딕" charset="0"/>
              </a:rPr>
              <a:t>   </a:t>
            </a:r>
            <a:endParaRPr lang="ko-KR" altLang="en-US" sz="1800" cap="none" dirty="0" smtClean="0" b="0" strike="noStrike">
              <a:latin typeface="나눔고딕" charset="0"/>
              <a:ea typeface="나눔고딕" charset="0"/>
            </a:endParaRPr>
          </a:p>
        </p:txBody>
      </p:sp>
      <p:cxnSp>
        <p:nvCxnSpPr>
          <p:cNvPr id="14" name="Arrow 13"/>
          <p:cNvCxnSpPr/>
          <p:nvPr/>
        </p:nvCxnSpPr>
        <p:spPr>
          <a:xfrm rot="0">
            <a:off x="3114675" y="2234565"/>
            <a:ext cx="635" cy="440690"/>
          </a:xfrm>
          <a:prstGeom prst="straightConnector1"/>
          <a:ln w="31750" cap="flat" cmpd="sng">
            <a:solidFill>
              <a:srgbClr val="4472C4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상자 14"/>
          <p:cNvSpPr txBox="1">
            <a:spLocks/>
          </p:cNvSpPr>
          <p:nvPr/>
        </p:nvSpPr>
        <p:spPr>
          <a:xfrm rot="0">
            <a:off x="1195705" y="386715"/>
            <a:ext cx="4023360" cy="37020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Tmon몬소리 Black" charset="0"/>
                <a:ea typeface="Tmon몬소리 Black" charset="0"/>
              </a:rPr>
              <a:t>이곳을 다른 사람들은 어떻게 생각할까..</a:t>
            </a:r>
            <a:endParaRPr lang="ko-KR" altLang="en-US" sz="1800" cap="none" dirty="0" smtClean="0" b="1" strike="noStrike">
              <a:latin typeface="Tmon몬소리 Black" charset="0"/>
              <a:ea typeface="Tmon몬소리 Black" charset="0"/>
            </a:endParaRPr>
          </a:p>
        </p:txBody>
      </p:sp>
      <p:sp>
        <p:nvSpPr>
          <p:cNvPr id="16" name="텍스트 상자 15"/>
          <p:cNvSpPr txBox="1">
            <a:spLocks/>
          </p:cNvSpPr>
          <p:nvPr/>
        </p:nvSpPr>
        <p:spPr>
          <a:xfrm rot="21180000">
            <a:off x="1107440" y="758190"/>
            <a:ext cx="2026920" cy="37020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Tmon몬소리 Black" charset="0"/>
                <a:ea typeface="Tmon몬소리 Black" charset="0"/>
              </a:rPr>
              <a:t>추억을 남겨볼까..</a:t>
            </a:r>
            <a:endParaRPr lang="ko-KR" altLang="en-US" sz="1800" cap="none" dirty="0" smtClean="0" b="1" strike="noStrike">
              <a:latin typeface="Tmon몬소리 Black" charset="0"/>
              <a:ea typeface="Tmon몬소리 Black" charset="0"/>
            </a:endParaRPr>
          </a:p>
        </p:txBody>
      </p:sp>
      <p:sp>
        <p:nvSpPr>
          <p:cNvPr id="17" name="텍스트 상자 16"/>
          <p:cNvSpPr txBox="1">
            <a:spLocks/>
          </p:cNvSpPr>
          <p:nvPr/>
        </p:nvSpPr>
        <p:spPr>
          <a:xfrm rot="480000">
            <a:off x="2922270" y="758825"/>
            <a:ext cx="3020060" cy="37020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Tmon몬소리 Black" charset="0"/>
                <a:ea typeface="Tmon몬소리 Black" charset="0"/>
              </a:rPr>
              <a:t>새로운 곳으로 가볼까..</a:t>
            </a:r>
            <a:endParaRPr lang="ko-KR" altLang="en-US" sz="1800" cap="none" dirty="0" smtClean="0" b="1" strike="noStrike">
              <a:latin typeface="Tmon몬소리 Black" charset="0"/>
              <a:ea typeface="Tmon몬소리 Black" charset="0"/>
            </a:endParaRPr>
          </a:p>
        </p:txBody>
      </p:sp>
      <p:sp>
        <p:nvSpPr>
          <p:cNvPr id="18" name="텍스트 상자 17"/>
          <p:cNvSpPr txBox="1">
            <a:spLocks/>
          </p:cNvSpPr>
          <p:nvPr/>
        </p:nvSpPr>
        <p:spPr>
          <a:xfrm rot="0">
            <a:off x="2211705" y="977265"/>
            <a:ext cx="2026920" cy="37020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Tmon몬소리 Black" charset="0"/>
                <a:ea typeface="Tmon몬소리 Black" charset="0"/>
              </a:rPr>
              <a:t>가이드가 필요해..</a:t>
            </a:r>
            <a:endParaRPr lang="ko-KR" altLang="en-US" sz="1800" cap="none" dirty="0" smtClean="0" b="1" strike="noStrike">
              <a:latin typeface="Tmon몬소리 Black" charset="0"/>
              <a:ea typeface="Tmon몬소리 Black" charset="0"/>
            </a:endParaRPr>
          </a:p>
        </p:txBody>
      </p:sp>
      <p:sp>
        <p:nvSpPr>
          <p:cNvPr id="19" name="텍스트 상자 18"/>
          <p:cNvSpPr txBox="1">
            <a:spLocks/>
          </p:cNvSpPr>
          <p:nvPr/>
        </p:nvSpPr>
        <p:spPr>
          <a:xfrm rot="0">
            <a:off x="3221355" y="1120775"/>
            <a:ext cx="382905" cy="46418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 strike="noStrike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Tmon몬소리 Black" charset="0"/>
                <a:ea typeface="Tmon몬소리 Black" charset="0"/>
              </a:rPr>
              <a:t>.</a:t>
            </a:r>
            <a:endParaRPr lang="ko-KR" altLang="en-US" sz="2400" cap="none" dirty="0" smtClean="0" b="1" strike="noStrike">
              <a:latin typeface="Tmon몬소리 Black" charset="0"/>
              <a:ea typeface="Tmon몬소리 Black" charset="0"/>
            </a:endParaRPr>
          </a:p>
          <a:p>
            <a:pPr marL="0" indent="0" algn="l" fontAlgn="auto" defTabSz="914400" eaLnBrk="0">
              <a:lnSpc>
                <a:spcPct val="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 strike="noStrike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Tmon몬소리 Black" charset="0"/>
                <a:ea typeface="Tmon몬소리 Black" charset="0"/>
              </a:rPr>
              <a:t>.</a:t>
            </a:r>
            <a:endParaRPr lang="ko-KR" altLang="en-US" sz="2400" cap="none" dirty="0" smtClean="0" b="1" strike="noStrike">
              <a:latin typeface="Tmon몬소리 Black" charset="0"/>
              <a:ea typeface="Tmon몬소리 Black" charset="0"/>
            </a:endParaRPr>
          </a:p>
          <a:p>
            <a:pPr marL="0" indent="0" algn="l" fontAlgn="auto" defTabSz="914400" eaLnBrk="0">
              <a:lnSpc>
                <a:spcPct val="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 strike="noStrike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Tmon몬소리 Black" charset="0"/>
                <a:ea typeface="Tmon몬소리 Black" charset="0"/>
              </a:rPr>
              <a:t>.</a:t>
            </a:r>
            <a:endParaRPr lang="ko-KR" altLang="en-US" sz="2400" cap="none" dirty="0" smtClean="0" b="1" strike="noStrike">
              <a:latin typeface="Tmon몬소리 Black" charset="0"/>
              <a:ea typeface="Tmon몬소리 Black" charset="0"/>
            </a:endParaRPr>
          </a:p>
          <a:p>
            <a:pPr marL="0" indent="0" algn="l" fontAlgn="auto" defTabSz="914400" eaLnBrk="0">
              <a:lnSpc>
                <a:spcPct val="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cap="none" dirty="0" smtClean="0" b="1" strike="noStrike">
              <a:latin typeface="Tmon몬소리 Black" charset="0"/>
              <a:ea typeface="Tmon몬소리 Black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 rot="0">
            <a:off x="1943735" y="4592320"/>
            <a:ext cx="2565400" cy="36957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Tmon몬소리 Black" charset="0"/>
                <a:ea typeface="Tmon몬소리 Black" charset="0"/>
              </a:rPr>
              <a:t>        채팅/확성기</a:t>
            </a:r>
            <a:endParaRPr lang="ko-KR" altLang="en-US" sz="1800" cap="none" dirty="0" smtClean="0" b="1" strike="noStrike">
              <a:latin typeface="Tmon몬소리 Black" charset="0"/>
              <a:ea typeface="Tmon몬소리 Black" charset="0"/>
            </a:endParaRPr>
          </a:p>
        </p:txBody>
      </p:sp>
      <p:pic>
        <p:nvPicPr>
          <p:cNvPr id="21" name="그림 20" descr="/Users/jeonghyeonkim/Library/Group Containers/L48J367XN4.com.infraware.PolarisOffice/EngineTemp/1117/image2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590165" y="1508125"/>
            <a:ext cx="1002030" cy="619760"/>
          </a:xfrm>
          <a:prstGeom prst="rect"/>
          <a:noFill/>
        </p:spPr>
      </p:pic>
      <p:sp>
        <p:nvSpPr>
          <p:cNvPr id="22" name="Snip Diagonal Corner Rectangle 21"/>
          <p:cNvSpPr>
            <a:spLocks/>
          </p:cNvSpPr>
          <p:nvPr/>
        </p:nvSpPr>
        <p:spPr>
          <a:xfrm rot="0">
            <a:off x="2244725" y="1451610"/>
            <a:ext cx="1724025" cy="771525"/>
          </a:xfrm>
          <a:prstGeom prst="snip2DiagRect">
            <a:avLst>
              <a:gd name="adj1" fmla="val 16199"/>
              <a:gd name="adj2" fmla="val 16667"/>
            </a:avLst>
          </a:prstGeom>
          <a:noFill/>
          <a:ln w="38100" cap="flat" cmpd="sng"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474980" y="334010"/>
            <a:ext cx="1245235" cy="532765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1" strike="noStrike">
                <a:solidFill>
                  <a:srgbClr val="000000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개요도</a:t>
            </a:r>
            <a:endParaRPr lang="ko-KR" altLang="en-US" sz="28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3A4C336-F01B-46F3-9860-4028DAD2D60B}"/>
              </a:ext>
            </a:extLst>
          </p:cNvPr>
          <p:cNvGrpSpPr/>
          <p:nvPr/>
        </p:nvGrpSpPr>
        <p:grpSpPr>
          <a:xfrm>
            <a:off x="2767330" y="1173480"/>
            <a:ext cx="1555115" cy="1483995"/>
            <a:chOff x="2767330" y="1173480"/>
            <a:chExt cx="1555115" cy="148399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767330" y="1173480"/>
              <a:ext cx="1420495" cy="1380490"/>
            </a:xfrm>
            <a:prstGeom prst="rect">
              <a:avLst/>
            </a:prstGeom>
            <a:noFill/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622675" y="1977390"/>
              <a:ext cx="700405" cy="680720"/>
            </a:xfrm>
            <a:prstGeom prst="rect">
              <a:avLst/>
            </a:prstGeom>
            <a:noFill/>
          </p:spPr>
        </p:pic>
      </p:grpSp>
      <p:sp>
        <p:nvSpPr>
          <p:cNvPr id="6" name="사각형: 둥근 모서리 5"/>
          <p:cNvSpPr>
            <a:spLocks/>
          </p:cNvSpPr>
          <p:nvPr/>
        </p:nvSpPr>
        <p:spPr>
          <a:xfrm>
            <a:off x="4697730" y="944880"/>
            <a:ext cx="6807200" cy="5346700"/>
          </a:xfrm>
          <a:prstGeom prst="roundRect">
            <a:avLst/>
          </a:prstGeom>
          <a:noFill/>
          <a:ln w="76200" cap="flat" cmpd="sng"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1" strike="noStrike">
              <a:solidFill>
                <a:schemeClr val="bg1"/>
              </a:solidFill>
              <a:latin typeface="Tmon몬소리 Black" charset="0"/>
              <a:ea typeface="Tmon몬소리 Black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295DB11-E520-4D16-A047-3136AE1AF510}"/>
              </a:ext>
            </a:extLst>
          </p:cNvPr>
          <p:cNvGrpSpPr/>
          <p:nvPr/>
        </p:nvGrpSpPr>
        <p:grpSpPr>
          <a:xfrm>
            <a:off x="7364730" y="3136900"/>
            <a:ext cx="1053465" cy="441960"/>
            <a:chOff x="7364730" y="3136900"/>
            <a:chExt cx="1053465" cy="441960"/>
          </a:xfrm>
        </p:grpSpPr>
        <p:sp>
          <p:nvSpPr>
            <p:cNvPr id="8" name="화살표: 오른쪽 7"/>
            <p:cNvSpPr>
              <a:spLocks/>
            </p:cNvSpPr>
            <p:nvPr/>
          </p:nvSpPr>
          <p:spPr>
            <a:xfrm rot="0">
              <a:off x="7364730" y="3136900"/>
              <a:ext cx="1054735" cy="210820"/>
            </a:xfrm>
            <a:prstGeom prst="rightArrow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1" strike="noStrike">
                <a:solidFill>
                  <a:schemeClr val="bg1"/>
                </a:solidFill>
                <a:latin typeface="Tmon몬소리 Black" charset="0"/>
                <a:ea typeface="Tmon몬소리 Black" charset="0"/>
              </a:endParaRPr>
            </a:p>
          </p:txBody>
        </p:sp>
        <p:sp>
          <p:nvSpPr>
            <p:cNvPr id="9" name="화살표: 오른쪽 8"/>
            <p:cNvSpPr>
              <a:spLocks/>
            </p:cNvSpPr>
            <p:nvPr/>
          </p:nvSpPr>
          <p:spPr>
            <a:xfrm rot="10800000">
              <a:off x="7364730" y="3369310"/>
              <a:ext cx="1054735" cy="210820"/>
            </a:xfrm>
            <a:prstGeom prst="rightArrow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1" strike="noStrike">
                <a:solidFill>
                  <a:schemeClr val="bg1"/>
                </a:solidFill>
                <a:latin typeface="Tmon몬소리 Black" charset="0"/>
                <a:ea typeface="Tmon몬소리 Black" charset="0"/>
              </a:endParaRPr>
            </a:p>
          </p:txBody>
        </p:sp>
      </p:grpSp>
      <p:sp>
        <p:nvSpPr>
          <p:cNvPr id="10" name="TextBox 9"/>
          <p:cNvSpPr txBox="1">
            <a:spLocks/>
          </p:cNvSpPr>
          <p:nvPr/>
        </p:nvSpPr>
        <p:spPr>
          <a:xfrm>
            <a:off x="3015615" y="2689860"/>
            <a:ext cx="1330960" cy="58420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1" strike="noStrike">
                <a:solidFill>
                  <a:schemeClr val="tx1"/>
                </a:solidFill>
                <a:effectLst>
                  <a:outerShdw sx="100000" sy="100000" blurRad="38100" dist="38100" dir="2700000" rotWithShape="0" algn="tl">
                    <a:srgbClr val="000000">
                      <a:alpha val="43000"/>
                    </a:srgbClr>
                  </a:outerShdw>
                </a:effectLst>
                <a:latin typeface="Tmon몬소리 Black" charset="0"/>
                <a:ea typeface="Tmon몬소리 Black" charset="0"/>
              </a:rPr>
              <a:t>User</a:t>
            </a:r>
            <a:endParaRPr lang="ko-KR" altLang="en-US" sz="3200" cap="none" dirty="0" smtClean="0" b="1" strike="noStrike">
              <a:solidFill>
                <a:schemeClr val="tx1"/>
              </a:solidFill>
              <a:latin typeface="Tmon몬소리 Black" charset="0"/>
              <a:ea typeface="Tmon몬소리 Black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35392BC-8B05-4FE0-A57F-053ED9FA8C7C}"/>
              </a:ext>
            </a:extLst>
          </p:cNvPr>
          <p:cNvGrpSpPr/>
          <p:nvPr/>
        </p:nvGrpSpPr>
        <p:grpSpPr>
          <a:xfrm>
            <a:off x="3982085" y="1507490"/>
            <a:ext cx="1112520" cy="409575"/>
            <a:chOff x="3982085" y="1507490"/>
            <a:chExt cx="1112520" cy="409575"/>
          </a:xfrm>
        </p:grpSpPr>
        <p:sp>
          <p:nvSpPr>
            <p:cNvPr id="12" name="화살표: 오른쪽 11"/>
            <p:cNvSpPr>
              <a:spLocks/>
            </p:cNvSpPr>
            <p:nvPr/>
          </p:nvSpPr>
          <p:spPr>
            <a:xfrm rot="0">
              <a:off x="3982085" y="1507490"/>
              <a:ext cx="1113790" cy="196215"/>
            </a:xfrm>
            <a:prstGeom prst="rightArrow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1" strike="noStrike">
                <a:solidFill>
                  <a:schemeClr val="bg1"/>
                </a:solidFill>
                <a:latin typeface="Tmon몬소리 Black" charset="0"/>
                <a:ea typeface="Tmon몬소리 Black" charset="0"/>
              </a:endParaRPr>
            </a:p>
          </p:txBody>
        </p:sp>
        <p:sp>
          <p:nvSpPr>
            <p:cNvPr id="13" name="화살표: 오른쪽 12"/>
            <p:cNvSpPr>
              <a:spLocks/>
            </p:cNvSpPr>
            <p:nvPr/>
          </p:nvSpPr>
          <p:spPr>
            <a:xfrm rot="10800000">
              <a:off x="3982085" y="1722120"/>
              <a:ext cx="1113790" cy="196215"/>
            </a:xfrm>
            <a:prstGeom prst="rightArrow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1" strike="noStrike">
                <a:solidFill>
                  <a:schemeClr val="bg1"/>
                </a:solidFill>
                <a:latin typeface="Tmon몬소리 Black" charset="0"/>
                <a:ea typeface="Tmon몬소리 Black" charset="0"/>
              </a:endParaRPr>
            </a:p>
          </p:txBody>
        </p:sp>
      </p:grpSp>
      <p:sp>
        <p:nvSpPr>
          <p:cNvPr id="14" name="직사각형 13"/>
          <p:cNvSpPr>
            <a:spLocks/>
          </p:cNvSpPr>
          <p:nvPr/>
        </p:nvSpPr>
        <p:spPr>
          <a:xfrm>
            <a:off x="8399145" y="1309370"/>
            <a:ext cx="2482215" cy="368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solidFill>
                  <a:schemeClr val="bg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회원가입</a:t>
            </a:r>
            <a:endParaRPr lang="ko-KR" altLang="en-US" sz="1800" cap="none" dirty="0" smtClean="0" b="1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직사각형 14"/>
          <p:cNvSpPr>
            <a:spLocks/>
          </p:cNvSpPr>
          <p:nvPr/>
        </p:nvSpPr>
        <p:spPr>
          <a:xfrm>
            <a:off x="8399145" y="1759585"/>
            <a:ext cx="2482215" cy="368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solidFill>
                  <a:schemeClr val="bg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아이디/비밀번호 찾기</a:t>
            </a:r>
            <a:endParaRPr lang="ko-KR" altLang="en-US" sz="1800" cap="none" dirty="0" smtClean="0" b="1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직사각형 15"/>
          <p:cNvSpPr>
            <a:spLocks/>
          </p:cNvSpPr>
          <p:nvPr/>
        </p:nvSpPr>
        <p:spPr>
          <a:xfrm>
            <a:off x="8756015" y="2492375"/>
            <a:ext cx="1807210" cy="368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solidFill>
                  <a:schemeClr val="bg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확성기</a:t>
            </a:r>
            <a:endParaRPr lang="ko-KR" altLang="en-US" sz="1800" cap="none" dirty="0" smtClean="0" b="1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직사각형 16"/>
          <p:cNvSpPr>
            <a:spLocks/>
          </p:cNvSpPr>
          <p:nvPr/>
        </p:nvSpPr>
        <p:spPr>
          <a:xfrm>
            <a:off x="8746490" y="2931160"/>
            <a:ext cx="1807210" cy="368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solidFill>
                  <a:schemeClr val="bg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사진 업로드</a:t>
            </a:r>
            <a:endParaRPr lang="ko-KR" altLang="en-US" sz="1800" cap="none" dirty="0" smtClean="0" b="1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직사각형 17"/>
          <p:cNvSpPr>
            <a:spLocks/>
          </p:cNvSpPr>
          <p:nvPr/>
        </p:nvSpPr>
        <p:spPr>
          <a:xfrm>
            <a:off x="8755380" y="3390265"/>
            <a:ext cx="1807210" cy="368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solidFill>
                  <a:schemeClr val="bg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큐브 (게시글)</a:t>
            </a:r>
            <a:endParaRPr lang="ko-KR" altLang="en-US" sz="1800" cap="none" dirty="0" smtClean="0" b="1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직사각형 18"/>
          <p:cNvSpPr>
            <a:spLocks/>
          </p:cNvSpPr>
          <p:nvPr/>
        </p:nvSpPr>
        <p:spPr>
          <a:xfrm>
            <a:off x="8761095" y="4208145"/>
            <a:ext cx="1807210" cy="368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solidFill>
                  <a:schemeClr val="bg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마이페이지</a:t>
            </a:r>
            <a:endParaRPr lang="ko-KR" altLang="en-US" sz="1800" cap="none" dirty="0" smtClean="0" b="1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직사각형 19"/>
          <p:cNvSpPr>
            <a:spLocks/>
          </p:cNvSpPr>
          <p:nvPr/>
        </p:nvSpPr>
        <p:spPr>
          <a:xfrm>
            <a:off x="8756015" y="4669155"/>
            <a:ext cx="1807210" cy="368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solidFill>
                  <a:schemeClr val="bg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내 게시글</a:t>
            </a:r>
            <a:endParaRPr lang="ko-KR" altLang="en-US" sz="1800" cap="none" dirty="0" smtClean="0" b="1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직사각형 20"/>
          <p:cNvSpPr>
            <a:spLocks/>
          </p:cNvSpPr>
          <p:nvPr/>
        </p:nvSpPr>
        <p:spPr>
          <a:xfrm>
            <a:off x="8745220" y="5151120"/>
            <a:ext cx="1807210" cy="368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solidFill>
                  <a:schemeClr val="bg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회원정보 수정</a:t>
            </a:r>
            <a:endParaRPr lang="ko-KR" altLang="en-US" sz="1800" cap="none" dirty="0" smtClean="0" b="1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직사각형 21"/>
          <p:cNvSpPr>
            <a:spLocks/>
          </p:cNvSpPr>
          <p:nvPr/>
        </p:nvSpPr>
        <p:spPr>
          <a:xfrm>
            <a:off x="8761095" y="5720080"/>
            <a:ext cx="1807210" cy="368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solidFill>
                  <a:schemeClr val="bg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푸시 알림</a:t>
            </a:r>
            <a:endParaRPr lang="ko-KR" altLang="en-US" sz="1800" cap="none" dirty="0" smtClean="0" b="1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사각형: 둥근 모서리 22"/>
          <p:cNvSpPr>
            <a:spLocks/>
          </p:cNvSpPr>
          <p:nvPr/>
        </p:nvSpPr>
        <p:spPr>
          <a:xfrm>
            <a:off x="8348980" y="1139190"/>
            <a:ext cx="2573020" cy="1099185"/>
          </a:xfrm>
          <a:prstGeom prst="roundRect">
            <a:avLst/>
          </a:prstGeom>
          <a:noFill/>
          <a:ln w="19050" cap="flat" cmpd="sng"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1" strike="noStrike">
              <a:solidFill>
                <a:schemeClr val="bg1"/>
              </a:solidFill>
              <a:latin typeface="Tmon몬소리 Black" charset="0"/>
              <a:ea typeface="Tmon몬소리 Black" charset="0"/>
            </a:endParaRPr>
          </a:p>
        </p:txBody>
      </p:sp>
      <p:sp>
        <p:nvSpPr>
          <p:cNvPr id="24" name="사각형: 둥근 모서리 23"/>
          <p:cNvSpPr>
            <a:spLocks/>
          </p:cNvSpPr>
          <p:nvPr/>
        </p:nvSpPr>
        <p:spPr>
          <a:xfrm>
            <a:off x="8655685" y="2342515"/>
            <a:ext cx="1988185" cy="1608455"/>
          </a:xfrm>
          <a:prstGeom prst="roundRect">
            <a:avLst/>
          </a:prstGeom>
          <a:noFill/>
          <a:ln w="19050" cap="flat" cmpd="sng"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1" strike="noStrike">
              <a:solidFill>
                <a:schemeClr val="bg1"/>
              </a:solidFill>
              <a:latin typeface="Tmon몬소리 Black" charset="0"/>
              <a:ea typeface="Tmon몬소리 Black" charset="0"/>
            </a:endParaRPr>
          </a:p>
        </p:txBody>
      </p:sp>
      <p:sp>
        <p:nvSpPr>
          <p:cNvPr id="25" name="사각형: 둥근 모서리 24"/>
          <p:cNvSpPr>
            <a:spLocks/>
          </p:cNvSpPr>
          <p:nvPr/>
        </p:nvSpPr>
        <p:spPr>
          <a:xfrm>
            <a:off x="8648700" y="4019550"/>
            <a:ext cx="1988185" cy="1637030"/>
          </a:xfrm>
          <a:prstGeom prst="roundRect">
            <a:avLst/>
          </a:prstGeom>
          <a:noFill/>
          <a:ln w="19050" cap="flat" cmpd="sng"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1" strike="noStrike">
              <a:solidFill>
                <a:schemeClr val="bg1"/>
              </a:solidFill>
              <a:latin typeface="Tmon몬소리 Black" charset="0"/>
              <a:ea typeface="Tmon몬소리 Black" charset="0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 rot="0">
            <a:off x="9211945" y="2172970"/>
            <a:ext cx="909320" cy="295910"/>
          </a:xfrm>
          <a:prstGeom prst="rect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1" strike="noStrike">
                <a:solidFill>
                  <a:srgbClr val="000000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플레이화면</a:t>
            </a:r>
            <a:endParaRPr lang="ko-KR" altLang="en-US" sz="11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직사각형 26"/>
          <p:cNvSpPr>
            <a:spLocks/>
          </p:cNvSpPr>
          <p:nvPr/>
        </p:nvSpPr>
        <p:spPr>
          <a:xfrm>
            <a:off x="9199245" y="3880485"/>
            <a:ext cx="931545" cy="295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1" strike="noStrike">
                <a:solidFill>
                  <a:srgbClr val="000000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마이페이지</a:t>
            </a:r>
            <a:endParaRPr lang="ko-KR" altLang="en-US" sz="11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28" name="연결선: 꺾임 27"/>
          <p:cNvCxnSpPr/>
          <p:nvPr/>
        </p:nvCxnSpPr>
        <p:spPr>
          <a:xfrm>
            <a:off x="7026910" y="1694180"/>
            <a:ext cx="1730375" cy="982345"/>
          </a:xfrm>
          <a:prstGeom prst="bentConnector3">
            <a:avLst/>
          </a:prstGeom>
          <a:ln w="19050" cap="flat" cmpd="sng">
            <a:prstDash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/>
          <p:cNvCxnSpPr/>
          <p:nvPr/>
        </p:nvCxnSpPr>
        <p:spPr>
          <a:xfrm>
            <a:off x="7026910" y="1694180"/>
            <a:ext cx="1736090" cy="2698115"/>
          </a:xfrm>
          <a:prstGeom prst="bentConnector3">
            <a:avLst/>
          </a:prstGeom>
          <a:ln w="19050" cap="flat" cmpd="sng">
            <a:prstDash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>
            <a:spLocks/>
          </p:cNvSpPr>
          <p:nvPr/>
        </p:nvSpPr>
        <p:spPr>
          <a:xfrm>
            <a:off x="4115435" y="1183005"/>
            <a:ext cx="790575" cy="295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1" strike="noStrike">
                <a:solidFill>
                  <a:srgbClr val="000000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GPS</a:t>
            </a:r>
            <a:endParaRPr lang="ko-KR" altLang="en-US" sz="11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9" name="직사각형 38"/>
          <p:cNvSpPr>
            <a:spLocks/>
          </p:cNvSpPr>
          <p:nvPr/>
        </p:nvSpPr>
        <p:spPr>
          <a:xfrm>
            <a:off x="9173845" y="932180"/>
            <a:ext cx="961390" cy="295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1" strike="noStrike">
                <a:solidFill>
                  <a:srgbClr val="000000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로그인 화면</a:t>
            </a:r>
            <a:endParaRPr lang="ko-KR" altLang="en-US" sz="11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553BFD1A-1F42-4C38-B51F-8F2927BD7354}"/>
              </a:ext>
            </a:extLst>
          </p:cNvPr>
          <p:cNvGrpSpPr/>
          <p:nvPr/>
        </p:nvGrpSpPr>
        <p:grpSpPr>
          <a:xfrm>
            <a:off x="4860925" y="2505075"/>
            <a:ext cx="2435860" cy="3458210"/>
            <a:chOff x="4860925" y="2505075"/>
            <a:chExt cx="2435860" cy="3458210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B90571C7-3FAB-4A45-ABD0-EFE6A7720673}"/>
                </a:ext>
              </a:extLst>
            </p:cNvPr>
            <p:cNvGrpSpPr/>
            <p:nvPr/>
          </p:nvGrpSpPr>
          <p:grpSpPr>
            <a:xfrm>
              <a:off x="4860925" y="2505075"/>
              <a:ext cx="2435860" cy="3458210"/>
              <a:chOff x="4860925" y="2505075"/>
              <a:chExt cx="2435860" cy="3458210"/>
            </a:xfrm>
          </p:grpSpPr>
          <p:sp>
            <p:nvSpPr>
              <p:cNvPr id="31" name="원통형 30"/>
              <p:cNvSpPr>
                <a:spLocks/>
              </p:cNvSpPr>
              <p:nvPr/>
            </p:nvSpPr>
            <p:spPr>
              <a:xfrm rot="0">
                <a:off x="4860925" y="2505075"/>
                <a:ext cx="2435860" cy="3458210"/>
              </a:xfrm>
              <a:prstGeom prst="can">
                <a:avLst>
                  <a:gd name="adj" fmla="val 1916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dirty="0" smtClean="0" b="1" strike="noStrike">
                  <a:solidFill>
                    <a:schemeClr val="bg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2" name="직사각형 31"/>
              <p:cNvSpPr>
                <a:spLocks/>
              </p:cNvSpPr>
              <p:nvPr/>
            </p:nvSpPr>
            <p:spPr>
              <a:xfrm rot="0">
                <a:off x="5261610" y="3091180"/>
                <a:ext cx="1578610" cy="291465"/>
              </a:xfrm>
              <a:prstGeom prst="rect"/>
              <a:ln w="38100" cap="flat" cmpd="sng"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800" cap="none" dirty="0" smtClean="0" b="1" strike="noStrike">
                    <a:solidFill>
                      <a:schemeClr val="bg1"/>
                    </a:solidFill>
                    <a:effectLst>
                      <a:outerShdw sx="100000" sy="100000" blurRad="38100" dist="38100" dir="2700000" rotWithShape="0" algn="ctr">
                        <a:srgbClr val="000000">
                          <a:alpha val="43000"/>
                        </a:srgbClr>
                      </a:outerShdw>
                    </a:effectLst>
                    <a:latin typeface="맑은 고딕" charset="0"/>
                    <a:ea typeface="맑은 고딕" charset="0"/>
                  </a:rPr>
                  <a:t>회원정보</a:t>
                </a:r>
                <a:endParaRPr lang="ko-KR" altLang="en-US" sz="1800" cap="none" dirty="0" smtClean="0" b="1" strike="noStrike">
                  <a:solidFill>
                    <a:schemeClr val="bg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3" name="직사각형 32"/>
              <p:cNvSpPr>
                <a:spLocks/>
              </p:cNvSpPr>
              <p:nvPr/>
            </p:nvSpPr>
            <p:spPr>
              <a:xfrm rot="0">
                <a:off x="5262880" y="3540125"/>
                <a:ext cx="1578610" cy="278765"/>
              </a:xfrm>
              <a:prstGeom prst="rect"/>
              <a:ln w="38100" cap="flat" cmpd="sng"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800" cap="none" dirty="0" smtClean="0" b="1" strike="noStrike">
                    <a:solidFill>
                      <a:schemeClr val="bg1"/>
                    </a:solidFill>
                    <a:effectLst>
                      <a:outerShdw sx="100000" sy="100000" blurRad="38100" dist="38100" dir="2700000" rotWithShape="0" algn="ctr">
                        <a:srgbClr val="000000">
                          <a:alpha val="43000"/>
                        </a:srgbClr>
                      </a:outerShdw>
                    </a:effectLst>
                    <a:latin typeface="맑은 고딕" charset="0"/>
                    <a:ea typeface="맑은 고딕" charset="0"/>
                  </a:rPr>
                  <a:t>게시물</a:t>
                </a:r>
                <a:endParaRPr lang="ko-KR" altLang="en-US" sz="1800" cap="none" dirty="0" smtClean="0" b="1" strike="noStrike">
                  <a:solidFill>
                    <a:schemeClr val="bg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4" name="직사각형 33"/>
              <p:cNvSpPr>
                <a:spLocks/>
              </p:cNvSpPr>
              <p:nvPr/>
            </p:nvSpPr>
            <p:spPr>
              <a:xfrm rot="0">
                <a:off x="5262880" y="4006850"/>
                <a:ext cx="1578610" cy="291465"/>
              </a:xfrm>
              <a:prstGeom prst="rect"/>
              <a:ln w="38100" cap="flat" cmpd="sng"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800" cap="none" dirty="0" smtClean="0" b="1" strike="noStrike">
                    <a:solidFill>
                      <a:schemeClr val="bg1"/>
                    </a:solidFill>
                    <a:effectLst>
                      <a:outerShdw sx="100000" sy="100000" blurRad="38100" dist="38100" dir="2700000" rotWithShape="0" algn="ctr">
                        <a:srgbClr val="000000">
                          <a:alpha val="43000"/>
                        </a:srgbClr>
                      </a:outerShdw>
                    </a:effectLst>
                    <a:latin typeface="맑은 고딕" charset="0"/>
                    <a:ea typeface="맑은 고딕" charset="0"/>
                  </a:rPr>
                  <a:t>좋아요</a:t>
                </a:r>
                <a:endParaRPr lang="ko-KR" altLang="en-US" sz="1800" cap="none" dirty="0" smtClean="0" b="1" strike="noStrike">
                  <a:solidFill>
                    <a:schemeClr val="bg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5" name="직사각형 34"/>
              <p:cNvSpPr>
                <a:spLocks/>
              </p:cNvSpPr>
              <p:nvPr/>
            </p:nvSpPr>
            <p:spPr>
              <a:xfrm rot="0">
                <a:off x="5267960" y="4516755"/>
                <a:ext cx="1578610" cy="262255"/>
              </a:xfrm>
              <a:prstGeom prst="rect"/>
              <a:ln w="38100" cap="flat" cmpd="sng"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800" cap="none" dirty="0" smtClean="0" b="1" strike="noStrike">
                    <a:solidFill>
                      <a:schemeClr val="bg1"/>
                    </a:solidFill>
                    <a:effectLst>
                      <a:outerShdw sx="100000" sy="100000" blurRad="38100" dist="38100" dir="2700000" rotWithShape="0" algn="ctr">
                        <a:srgbClr val="000000">
                          <a:alpha val="43000"/>
                        </a:srgbClr>
                      </a:outerShdw>
                    </a:effectLst>
                    <a:latin typeface="맑은 고딕" charset="0"/>
                    <a:ea typeface="맑은 고딕" charset="0"/>
                  </a:rPr>
                  <a:t>댓글</a:t>
                </a:r>
                <a:endParaRPr lang="ko-KR" altLang="en-US" sz="1800" cap="none" dirty="0" smtClean="0" b="1" strike="noStrike">
                  <a:solidFill>
                    <a:schemeClr val="bg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77" name="직사각형 76"/>
            <p:cNvSpPr>
              <a:spLocks/>
            </p:cNvSpPr>
            <p:nvPr/>
          </p:nvSpPr>
          <p:spPr>
            <a:xfrm rot="0">
              <a:off x="5261610" y="5402580"/>
              <a:ext cx="1578610" cy="316865"/>
            </a:xfrm>
            <a:prstGeom prst="rect"/>
            <a:ln w="38100" cap="flat" cmpd="sng"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cap="none" dirty="0" smtClean="0" b="1" strike="noStrike">
                  <a:solidFill>
                    <a:schemeClr val="bg1"/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3000"/>
                      </a:srgbClr>
                    </a:outerShdw>
                  </a:effectLst>
                  <a:latin typeface="맑은 고딕" charset="0"/>
                  <a:ea typeface="맑은 고딕" charset="0"/>
                </a:rPr>
                <a:t>확성기</a:t>
              </a:r>
              <a:endParaRPr lang="ko-KR" altLang="en-US" sz="1800" cap="none" dirty="0" smtClean="0" b="1" strike="noStrike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8" name="직사각형 77"/>
            <p:cNvSpPr>
              <a:spLocks/>
            </p:cNvSpPr>
            <p:nvPr/>
          </p:nvSpPr>
          <p:spPr>
            <a:xfrm rot="0">
              <a:off x="5261610" y="4943475"/>
              <a:ext cx="1578610" cy="316865"/>
            </a:xfrm>
            <a:prstGeom prst="rect"/>
            <a:ln w="38100" cap="flat" cmpd="sng"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cap="none" dirty="0" smtClean="0" b="1" strike="noStrike">
                  <a:solidFill>
                    <a:schemeClr val="bg1"/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3000"/>
                      </a:srgbClr>
                    </a:outerShdw>
                  </a:effectLst>
                  <a:latin typeface="맑은 고딕" charset="0"/>
                  <a:ea typeface="맑은 고딕" charset="0"/>
                </a:rPr>
                <a:t> 채팅</a:t>
              </a:r>
              <a:endParaRPr lang="ko-KR" altLang="en-US" sz="1800" cap="none" dirty="0" smtClean="0" b="1" strike="noStrike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1026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4770" y="1365250"/>
            <a:ext cx="2165350" cy="701675"/>
          </a:xfrm>
          <a:prstGeom prst="rect">
            <a:avLst/>
          </a:prstGeom>
          <a:noFill/>
        </p:spPr>
      </p:pic>
      <p:cxnSp>
        <p:nvCxnSpPr>
          <p:cNvPr id="1027" name="Line 1026"/>
          <p:cNvCxnSpPr/>
          <p:nvPr/>
        </p:nvCxnSpPr>
        <p:spPr>
          <a:xfrm>
            <a:off x="1008380" y="825500"/>
            <a:ext cx="1270" cy="1073150"/>
          </a:xfrm>
          <a:prstGeom prst="line">
            <a:avLst/>
          </a:prstGeom>
          <a:ln w="63500" cap="flat" cmpd="sng"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그림 102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371465" y="2414905"/>
            <a:ext cx="1430655" cy="493395"/>
          </a:xfrm>
          <a:prstGeom prst="rect"/>
          <a:noFill/>
          <a:ln w="22225" cap="flat" cmpd="sng">
            <a:solidFill>
              <a:schemeClr val="accent1">
                <a:alpha val="100000"/>
              </a:schemeClr>
            </a:solidFill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216719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798195" y="2397125"/>
            <a:ext cx="10516870" cy="1327150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200" cap="none" dirty="0" smtClean="0" b="1" strike="noStrike">
                <a:solidFill>
                  <a:srgbClr val="000000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시 연</a:t>
            </a:r>
            <a:endParaRPr lang="ko-KR" altLang="en-US" sz="72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기능 설명</a:t>
            </a: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568325" y="1237615"/>
            <a:ext cx="1551940" cy="648970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1" strike="noStrike">
                <a:solidFill>
                  <a:srgbClr val="000000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로그인</a:t>
            </a:r>
            <a:endParaRPr lang="ko-KR" altLang="en-US" sz="32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512445" y="2925445"/>
            <a:ext cx="9275445" cy="1600200"/>
          </a:xfrm>
          <a:prstGeom prst="rect">
            <a:avLst/>
          </a:prstGeom>
        </p:spPr>
        <p:txBody>
          <a:bodyPr wrap="square" lIns="91440" tIns="45720" rIns="91440" bIns="45720" numCol="1" vert="horz" anchor="t">
            <a:noAutofit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1" strike="noStrike">
                <a:solidFill>
                  <a:srgbClr val="000000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앱의 시작화면</a:t>
            </a:r>
            <a:endParaRPr lang="ko-KR" altLang="en-US" sz="28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8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1" strike="noStrike">
                <a:solidFill>
                  <a:srgbClr val="000000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‘회원가입’ 과 ‘아이디/비밀번호 찾기’ 화면으로 이동 가능</a:t>
            </a:r>
            <a:endParaRPr lang="ko-KR" altLang="en-US" sz="28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8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1" strike="noStrike">
                <a:solidFill>
                  <a:srgbClr val="000000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 </a:t>
            </a:r>
            <a:endParaRPr lang="ko-KR" altLang="en-US" sz="28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기능 설명</a:t>
            </a:r>
            <a:endParaRPr lang="ko-KR" altLang="en-US" sz="1200" b="0" strike="noStrike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 noGrp="1"/>
          </p:cNvSpPr>
          <p:nvPr>
            <p:ph type="title" idx="12"/>
          </p:nvPr>
        </p:nvSpPr>
        <p:spPr>
          <a:xfrm>
            <a:off x="465455" y="230505"/>
            <a:ext cx="4596765" cy="10769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1" strike="noStrike" cap="none" dirty="0">
                <a:solidFill>
                  <a:schemeClr val="accent1"/>
                </a:solidFill>
                <a:latin typeface="맑은 고딕" charset="0"/>
                <a:ea typeface="맑은 고딕" charset="0"/>
              </a:rPr>
              <a:t>STEP. 1</a:t>
            </a:r>
            <a:endParaRPr lang="ko-KR" altLang="en-US" sz="4400" b="1" strike="noStrike" cap="none" dirty="0">
              <a:solidFill>
                <a:schemeClr val="accent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>
            <a:off x="475615" y="2294255"/>
            <a:ext cx="214376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solidFill>
                  <a:schemeClr val="accent4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나눔고딕" charset="0"/>
                <a:ea typeface="나눔고딕" charset="0"/>
              </a:rPr>
              <a:t>Function</a:t>
            </a:r>
            <a:endParaRPr lang="ko-KR" altLang="en-US" sz="2400" b="1" strike="noStrike" cap="none" dirty="0">
              <a:solidFill>
                <a:schemeClr val="accent4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7" name="그림 6" descr="/Users/jeonghyeonkim/Library/Group Containers/L48J367XN4.com.infraware.PolarisOffice/EngineTemp/3856/fImage27442514890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993390" y="330200"/>
            <a:ext cx="861695" cy="861695"/>
          </a:xfrm>
          <a:prstGeom prst="rect"/>
          <a:noFill/>
        </p:spPr>
      </p:pic>
      <p:sp>
        <p:nvSpPr>
          <p:cNvPr id="8" name="Oval 7"/>
          <p:cNvSpPr>
            <a:spLocks/>
          </p:cNvSpPr>
          <p:nvPr/>
        </p:nvSpPr>
        <p:spPr>
          <a:xfrm rot="0">
            <a:off x="2891790" y="248284"/>
            <a:ext cx="1021080" cy="1021080"/>
          </a:xfrm>
          <a:prstGeom prst="ellipse"/>
          <a:noFill/>
          <a:ln w="63500" cap="flat" cmpd="sng">
            <a:gradFill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620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893445" y="2632075"/>
            <a:ext cx="8338820" cy="3509645"/>
          </a:xfrm>
          <a:prstGeom prst="rect">
            <a:avLst/>
          </a:prstGeom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8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1" strike="noStrike">
                <a:solidFill>
                  <a:srgbClr val="000000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필요한 요소만 빠르게 작성 후 Firebase DB에 전송</a:t>
            </a:r>
            <a:endParaRPr lang="ko-KR" altLang="en-US" sz="28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8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1" strike="noStrike">
                <a:solidFill>
                  <a:srgbClr val="000000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이메일 중복 확인</a:t>
            </a:r>
            <a:endParaRPr lang="ko-KR" altLang="en-US" sz="28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8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1" strike="noStrike">
                <a:solidFill>
                  <a:srgbClr val="000000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프로필 사진은 카메라의 앨범과 연동</a:t>
            </a:r>
            <a:endParaRPr lang="ko-KR" altLang="en-US" sz="28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기능 설명</a:t>
            </a:r>
            <a:endParaRPr lang="ko-KR" altLang="en-US" sz="1200" b="0" strike="noStrike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 noGrp="1"/>
          </p:cNvSpPr>
          <p:nvPr>
            <p:ph type="title" idx="13"/>
          </p:nvPr>
        </p:nvSpPr>
        <p:spPr>
          <a:xfrm>
            <a:off x="465455" y="230505"/>
            <a:ext cx="4596765" cy="10769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1" strike="noStrike" cap="none" dirty="0">
                <a:solidFill>
                  <a:schemeClr val="accent1"/>
                </a:solidFill>
                <a:latin typeface="맑은 고딕" charset="0"/>
                <a:ea typeface="맑은 고딕" charset="0"/>
              </a:rPr>
              <a:t>STEP. 1</a:t>
            </a:r>
            <a:endParaRPr lang="ko-KR" altLang="en-US" sz="4400" b="1" strike="noStrike" cap="none" dirty="0">
              <a:solidFill>
                <a:schemeClr val="accent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개체 틀 5"/>
          <p:cNvSpPr txBox="1">
            <a:spLocks noGrp="1"/>
          </p:cNvSpPr>
          <p:nvPr>
            <p:ph type="title" idx="14"/>
          </p:nvPr>
        </p:nvSpPr>
        <p:spPr>
          <a:xfrm>
            <a:off x="568325" y="1237615"/>
            <a:ext cx="1964690" cy="648970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1" strike="noStrike">
                <a:solidFill>
                  <a:srgbClr val="000000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회원가입</a:t>
            </a:r>
            <a:endParaRPr lang="ko-KR" altLang="en-US" sz="32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>
            <a:off x="475615" y="2294255"/>
            <a:ext cx="214376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solidFill>
                  <a:schemeClr val="accent4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나눔고딕" charset="0"/>
                <a:ea typeface="나눔고딕" charset="0"/>
              </a:rPr>
              <a:t>Function</a:t>
            </a:r>
            <a:endParaRPr lang="ko-KR" altLang="en-US" sz="2400" b="1" strike="noStrike" cap="none" dirty="0">
              <a:solidFill>
                <a:schemeClr val="accent4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8" name="그림 7" descr="/Users/jeonghyeonkim/Library/Group Containers/L48J367XN4.com.infraware.PolarisOffice/EngineTemp/3856/fImage27442514890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993390" y="330200"/>
            <a:ext cx="861695" cy="861695"/>
          </a:xfrm>
          <a:prstGeom prst="rect"/>
          <a:noFill/>
        </p:spPr>
      </p:pic>
      <p:sp>
        <p:nvSpPr>
          <p:cNvPr id="9" name="Oval 8"/>
          <p:cNvSpPr>
            <a:spLocks/>
          </p:cNvSpPr>
          <p:nvPr/>
        </p:nvSpPr>
        <p:spPr>
          <a:xfrm rot="0">
            <a:off x="2891790" y="248284"/>
            <a:ext cx="1021080" cy="1021080"/>
          </a:xfrm>
          <a:prstGeom prst="ellipse"/>
          <a:noFill/>
          <a:ln w="63500" cap="flat" cmpd="sng">
            <a:gradFill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741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766445" y="3157220"/>
            <a:ext cx="9013190" cy="638175"/>
          </a:xfrm>
          <a:prstGeom prst="rect">
            <a:avLst/>
          </a:prstGeom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1" strike="noStrike">
                <a:solidFill>
                  <a:srgbClr val="000000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사용자가 회원 가입 후 아이디/비밀번호를 잊었을 때</a:t>
            </a:r>
            <a:endParaRPr lang="ko-KR" altLang="en-US" sz="28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기능 설명</a:t>
            </a:r>
            <a:endParaRPr lang="ko-KR" altLang="en-US" sz="1200" b="0" strike="noStrike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 noGrp="1"/>
          </p:cNvSpPr>
          <p:nvPr>
            <p:ph type="title" idx="14"/>
          </p:nvPr>
        </p:nvSpPr>
        <p:spPr>
          <a:xfrm>
            <a:off x="465455" y="222250"/>
            <a:ext cx="4596765" cy="10769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1" strike="noStrike" cap="none" dirty="0">
                <a:solidFill>
                  <a:schemeClr val="accent1"/>
                </a:solidFill>
                <a:latin typeface="맑은 고딕" charset="0"/>
                <a:ea typeface="맑은 고딕" charset="0"/>
              </a:rPr>
              <a:t>STEP. 1</a:t>
            </a:r>
            <a:endParaRPr lang="ko-KR" altLang="en-US" sz="4400" b="1" strike="noStrike" cap="none" dirty="0">
              <a:solidFill>
                <a:schemeClr val="accent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개체 틀 5"/>
          <p:cNvSpPr txBox="1">
            <a:spLocks/>
          </p:cNvSpPr>
          <p:nvPr>
            <p:ph type="title" idx="15"/>
          </p:nvPr>
        </p:nvSpPr>
        <p:spPr>
          <a:xfrm rot="0">
            <a:off x="568325" y="1229360"/>
            <a:ext cx="4108450" cy="64960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1" strike="noStrike">
                <a:solidFill>
                  <a:srgbClr val="000000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아이디/비밀번호 찾기</a:t>
            </a:r>
            <a:endParaRPr lang="ko-KR" altLang="en-US" sz="32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내용 개체 틀 6"/>
          <p:cNvSpPr txBox="1">
            <a:spLocks noGrp="1"/>
          </p:cNvSpPr>
          <p:nvPr>
            <p:ph idx="16"/>
          </p:nvPr>
        </p:nvSpPr>
        <p:spPr>
          <a:xfrm>
            <a:off x="766445" y="4839970"/>
            <a:ext cx="4528820" cy="638175"/>
          </a:xfrm>
          <a:prstGeom prst="rect">
            <a:avLst/>
          </a:prstGeom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1" strike="noStrike">
                <a:solidFill>
                  <a:srgbClr val="000000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편하고 빠르게 찾기</a:t>
            </a:r>
            <a:endParaRPr lang="ko-KR" altLang="en-US" sz="28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8" name="Arrow 7"/>
          <p:cNvCxnSpPr/>
          <p:nvPr/>
        </p:nvCxnSpPr>
        <p:spPr>
          <a:xfrm>
            <a:off x="2332990" y="3827145"/>
            <a:ext cx="635" cy="856615"/>
          </a:xfrm>
          <a:prstGeom prst="straightConnector1">
            <a:avLst/>
          </a:prstGeom>
          <a:ln w="63500" cap="flat" cmpd="sng">
            <a:solidFill>
              <a:srgbClr val="4472C4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>
            <a:spLocks/>
          </p:cNvSpPr>
          <p:nvPr/>
        </p:nvSpPr>
        <p:spPr>
          <a:xfrm>
            <a:off x="475615" y="2286000"/>
            <a:ext cx="214376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solidFill>
                  <a:schemeClr val="accent4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나눔고딕" charset="0"/>
                <a:ea typeface="나눔고딕" charset="0"/>
              </a:rPr>
              <a:t>Function</a:t>
            </a:r>
            <a:endParaRPr lang="ko-KR" altLang="en-US" sz="2400" b="1" strike="noStrike" cap="none" dirty="0">
              <a:solidFill>
                <a:schemeClr val="accent4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10" name="그림 9" descr="/Users/jeonghyeonkim/Library/Group Containers/L48J367XN4.com.infraware.PolarisOffice/EngineTemp/3856/fImage27442514890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993390" y="330200"/>
            <a:ext cx="861695" cy="861695"/>
          </a:xfrm>
          <a:prstGeom prst="rect"/>
          <a:noFill/>
        </p:spPr>
      </p:pic>
      <p:sp>
        <p:nvSpPr>
          <p:cNvPr id="11" name="Oval 10"/>
          <p:cNvSpPr>
            <a:spLocks/>
          </p:cNvSpPr>
          <p:nvPr/>
        </p:nvSpPr>
        <p:spPr>
          <a:xfrm rot="0">
            <a:off x="2891790" y="248284"/>
            <a:ext cx="1021080" cy="1021080"/>
          </a:xfrm>
          <a:prstGeom prst="ellipse"/>
          <a:noFill/>
          <a:ln w="63500" cap="flat" cmpd="sng">
            <a:gradFill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387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798195" y="2956560"/>
            <a:ext cx="10517505" cy="3277235"/>
          </a:xfrm>
          <a:prstGeom prst="rect">
            <a:avLst/>
          </a:prstGeom>
        </p:spPr>
        <p:txBody>
          <a:bodyPr wrap="square" lIns="91440" tIns="45720" rIns="91440" bIns="45720" numCol="1" vert="horz" anchor="t">
            <a:normAutofit fontScale="92500" lnSpcReduction="1000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1" strike="noStrike">
                <a:solidFill>
                  <a:srgbClr val="000000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로그인 후 나타나는 플레이 화면</a:t>
            </a:r>
            <a:endParaRPr lang="ko-KR" altLang="en-US" sz="28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8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1" strike="noStrike">
                <a:solidFill>
                  <a:srgbClr val="000000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이용자 GPS 정보를 바탕으로 실시간 위치를 나타냄</a:t>
            </a:r>
            <a:endParaRPr lang="ko-KR" altLang="en-US" sz="28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8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1" strike="noStrike">
                <a:solidFill>
                  <a:srgbClr val="000000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실제 지구처럼 구 모양을 형성하여 현실감 증가</a:t>
            </a:r>
            <a:endParaRPr lang="ko-KR" altLang="en-US" sz="28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8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1" strike="noStrike">
                <a:solidFill>
                  <a:srgbClr val="000000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기존에 업로드 되어 있던 게시글들의 위치에 큐브 생성</a:t>
            </a:r>
            <a:endParaRPr lang="ko-KR" altLang="en-US" sz="28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기능 설명</a:t>
            </a:r>
            <a:endParaRPr lang="ko-KR" altLang="en-US" sz="1200" b="0" strike="noStrike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 noGrp="1"/>
          </p:cNvSpPr>
          <p:nvPr>
            <p:ph type="title" idx="15"/>
          </p:nvPr>
        </p:nvSpPr>
        <p:spPr>
          <a:xfrm>
            <a:off x="465455" y="222250"/>
            <a:ext cx="4596765" cy="10769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1" strike="noStrike" cap="none" dirty="0">
                <a:solidFill>
                  <a:schemeClr val="accent1"/>
                </a:solidFill>
                <a:latin typeface="맑은 고딕" charset="0"/>
                <a:ea typeface="맑은 고딕" charset="0"/>
              </a:rPr>
              <a:t>STEP. 2</a:t>
            </a:r>
            <a:endParaRPr lang="ko-KR" altLang="en-US" sz="4400" b="1" strike="noStrike" cap="none" dirty="0">
              <a:solidFill>
                <a:schemeClr val="accent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개체 틀 5"/>
          <p:cNvSpPr txBox="1">
            <a:spLocks noGrp="1"/>
          </p:cNvSpPr>
          <p:nvPr>
            <p:ph type="title" idx="16"/>
          </p:nvPr>
        </p:nvSpPr>
        <p:spPr>
          <a:xfrm>
            <a:off x="568325" y="1229360"/>
            <a:ext cx="4108450" cy="649605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1" strike="noStrike">
                <a:solidFill>
                  <a:srgbClr val="000000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플레이 화면</a:t>
            </a:r>
            <a:endParaRPr lang="ko-KR" altLang="en-US" sz="3200" cap="none" dirty="0" smtClean="0" b="1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>
            <a:off x="475615" y="2286000"/>
            <a:ext cx="214376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solidFill>
                  <a:schemeClr val="accent4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나눔고딕" charset="0"/>
                <a:ea typeface="나눔고딕" charset="0"/>
              </a:rPr>
              <a:t>Function</a:t>
            </a:r>
            <a:endParaRPr lang="ko-KR" altLang="en-US" sz="2400" b="1" strike="noStrike" cap="none" dirty="0">
              <a:solidFill>
                <a:schemeClr val="accent4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974975" y="333375"/>
            <a:ext cx="854075" cy="854075"/>
          </a:xfrm>
          <a:prstGeom prst="rect"/>
          <a:noFill/>
        </p:spPr>
      </p:pic>
      <p:sp>
        <p:nvSpPr>
          <p:cNvPr id="9" name="Oval 8"/>
          <p:cNvSpPr>
            <a:spLocks/>
          </p:cNvSpPr>
          <p:nvPr/>
        </p:nvSpPr>
        <p:spPr>
          <a:xfrm rot="0">
            <a:off x="2891790" y="248285"/>
            <a:ext cx="1021080" cy="1021080"/>
          </a:xfrm>
          <a:prstGeom prst="ellipse"/>
          <a:noFill/>
          <a:ln w="63500" cap="flat" cmpd="sng">
            <a:gradFill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065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AppVersion>12.000</AppVersion>
  <Characters>0</Characters>
  <CharactersWithSpaces>0</CharactersWithSpaces>
  <DocSecurity>0</DocSecurity>
  <HyperlinksChanged>false</HyperlinksChanged>
  <Lines>0</Lines>
  <LinksUpToDate>false</LinksUpToDate>
  <Pages>16</Pages>
  <Paragraphs>142</Paragraphs>
  <Words>404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조 규찬</dc:creator>
  <cp:lastModifiedBy>김 정현</cp:lastModifiedBy>
  <dc:title>PowerPoint 프레젠테이션</dc:title>
  <dcterms:modified xsi:type="dcterms:W3CDTF">2019-11-10T15:03:59Z</dcterms:modified>
</cp:coreProperties>
</file>